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84" r:id="rId4"/>
    <p:sldMasterId id="2147483696" r:id="rId5"/>
  </p:sldMasterIdLst>
  <p:notesMasterIdLst>
    <p:notesMasterId r:id="rId36"/>
  </p:notesMasterIdLst>
  <p:sldIdLst>
    <p:sldId id="256" r:id="rId6"/>
    <p:sldId id="275" r:id="rId7"/>
    <p:sldId id="320" r:id="rId8"/>
    <p:sldId id="269" r:id="rId9"/>
    <p:sldId id="282" r:id="rId10"/>
    <p:sldId id="302" r:id="rId11"/>
    <p:sldId id="318" r:id="rId12"/>
    <p:sldId id="319" r:id="rId13"/>
    <p:sldId id="304" r:id="rId14"/>
    <p:sldId id="303" r:id="rId15"/>
    <p:sldId id="327" r:id="rId16"/>
    <p:sldId id="329" r:id="rId17"/>
    <p:sldId id="330" r:id="rId18"/>
    <p:sldId id="331" r:id="rId19"/>
    <p:sldId id="332" r:id="rId20"/>
    <p:sldId id="305" r:id="rId21"/>
    <p:sldId id="310" r:id="rId22"/>
    <p:sldId id="314" r:id="rId23"/>
    <p:sldId id="315" r:id="rId24"/>
    <p:sldId id="316" r:id="rId25"/>
    <p:sldId id="322" r:id="rId26"/>
    <p:sldId id="311" r:id="rId27"/>
    <p:sldId id="321" r:id="rId28"/>
    <p:sldId id="312" r:id="rId29"/>
    <p:sldId id="323" r:id="rId30"/>
    <p:sldId id="313" r:id="rId31"/>
    <p:sldId id="324" r:id="rId32"/>
    <p:sldId id="325" r:id="rId33"/>
    <p:sldId id="326" r:id="rId34"/>
    <p:sldId id="258" r:id="rId35"/>
  </p:sldIdLst>
  <p:sldSz cx="13004800" cy="9753600"/>
  <p:notesSz cx="6858000" cy="9144000"/>
  <p:defaultTextStyle>
    <a:defPPr>
      <a:defRPr lang="en-US"/>
    </a:defPPr>
    <a:lvl1pPr algn="ctr" rtl="0" fontAlgn="base">
      <a:spcBef>
        <a:spcPct val="0"/>
      </a:spcBef>
      <a:spcAft>
        <a:spcPct val="0"/>
      </a:spcAft>
      <a:defRPr sz="4300" kern="1200">
        <a:solidFill>
          <a:srgbClr val="005894"/>
        </a:solidFill>
        <a:latin typeface="Helvetica Neue Light" charset="0"/>
        <a:ea typeface="ヒラギノ角ゴ ProN W3" charset="-128"/>
        <a:cs typeface="ヒラギノ角ゴ ProN W3" charset="-128"/>
        <a:sym typeface="Helvetica Neue Light" charset="0"/>
      </a:defRPr>
    </a:lvl1pPr>
    <a:lvl2pPr marL="457176" algn="ctr" rtl="0" fontAlgn="base">
      <a:spcBef>
        <a:spcPct val="0"/>
      </a:spcBef>
      <a:spcAft>
        <a:spcPct val="0"/>
      </a:spcAft>
      <a:defRPr sz="4300" kern="1200">
        <a:solidFill>
          <a:srgbClr val="005894"/>
        </a:solidFill>
        <a:latin typeface="Helvetica Neue Light" charset="0"/>
        <a:ea typeface="ヒラギノ角ゴ ProN W3" charset="-128"/>
        <a:cs typeface="ヒラギノ角ゴ ProN W3" charset="-128"/>
        <a:sym typeface="Helvetica Neue Light" charset="0"/>
      </a:defRPr>
    </a:lvl2pPr>
    <a:lvl3pPr marL="914354" algn="ctr" rtl="0" fontAlgn="base">
      <a:spcBef>
        <a:spcPct val="0"/>
      </a:spcBef>
      <a:spcAft>
        <a:spcPct val="0"/>
      </a:spcAft>
      <a:defRPr sz="4300" kern="1200">
        <a:solidFill>
          <a:srgbClr val="005894"/>
        </a:solidFill>
        <a:latin typeface="Helvetica Neue Light" charset="0"/>
        <a:ea typeface="ヒラギノ角ゴ ProN W3" charset="-128"/>
        <a:cs typeface="ヒラギノ角ゴ ProN W3" charset="-128"/>
        <a:sym typeface="Helvetica Neue Light" charset="0"/>
      </a:defRPr>
    </a:lvl3pPr>
    <a:lvl4pPr marL="1371530" algn="ctr" rtl="0" fontAlgn="base">
      <a:spcBef>
        <a:spcPct val="0"/>
      </a:spcBef>
      <a:spcAft>
        <a:spcPct val="0"/>
      </a:spcAft>
      <a:defRPr sz="4300" kern="1200">
        <a:solidFill>
          <a:srgbClr val="005894"/>
        </a:solidFill>
        <a:latin typeface="Helvetica Neue Light" charset="0"/>
        <a:ea typeface="ヒラギノ角ゴ ProN W3" charset="-128"/>
        <a:cs typeface="ヒラギノ角ゴ ProN W3" charset="-128"/>
        <a:sym typeface="Helvetica Neue Light" charset="0"/>
      </a:defRPr>
    </a:lvl4pPr>
    <a:lvl5pPr marL="1828706" algn="ctr" rtl="0" fontAlgn="base">
      <a:spcBef>
        <a:spcPct val="0"/>
      </a:spcBef>
      <a:spcAft>
        <a:spcPct val="0"/>
      </a:spcAft>
      <a:defRPr sz="4300" kern="1200">
        <a:solidFill>
          <a:srgbClr val="005894"/>
        </a:solidFill>
        <a:latin typeface="Helvetica Neue Light" charset="0"/>
        <a:ea typeface="ヒラギノ角ゴ ProN W3" charset="-128"/>
        <a:cs typeface="ヒラギノ角ゴ ProN W3" charset="-128"/>
        <a:sym typeface="Helvetica Neue Light" charset="0"/>
      </a:defRPr>
    </a:lvl5pPr>
    <a:lvl6pPr marL="2285884" algn="l" defTabSz="457176" rtl="0" eaLnBrk="1" latinLnBrk="0" hangingPunct="1">
      <a:defRPr sz="4300" kern="1200">
        <a:solidFill>
          <a:srgbClr val="005894"/>
        </a:solidFill>
        <a:latin typeface="Helvetica Neue Light" charset="0"/>
        <a:ea typeface="ヒラギノ角ゴ ProN W3" charset="-128"/>
        <a:cs typeface="ヒラギノ角ゴ ProN W3" charset="-128"/>
        <a:sym typeface="Helvetica Neue Light" charset="0"/>
      </a:defRPr>
    </a:lvl6pPr>
    <a:lvl7pPr marL="2743060" algn="l" defTabSz="457176" rtl="0" eaLnBrk="1" latinLnBrk="0" hangingPunct="1">
      <a:defRPr sz="4300" kern="1200">
        <a:solidFill>
          <a:srgbClr val="005894"/>
        </a:solidFill>
        <a:latin typeface="Helvetica Neue Light" charset="0"/>
        <a:ea typeface="ヒラギノ角ゴ ProN W3" charset="-128"/>
        <a:cs typeface="ヒラギノ角ゴ ProN W3" charset="-128"/>
        <a:sym typeface="Helvetica Neue Light" charset="0"/>
      </a:defRPr>
    </a:lvl7pPr>
    <a:lvl8pPr marL="3200236" algn="l" defTabSz="457176" rtl="0" eaLnBrk="1" latinLnBrk="0" hangingPunct="1">
      <a:defRPr sz="4300" kern="1200">
        <a:solidFill>
          <a:srgbClr val="005894"/>
        </a:solidFill>
        <a:latin typeface="Helvetica Neue Light" charset="0"/>
        <a:ea typeface="ヒラギノ角ゴ ProN W3" charset="-128"/>
        <a:cs typeface="ヒラギノ角ゴ ProN W3" charset="-128"/>
        <a:sym typeface="Helvetica Neue Light" charset="0"/>
      </a:defRPr>
    </a:lvl8pPr>
    <a:lvl9pPr marL="3657413" algn="l" defTabSz="457176" rtl="0" eaLnBrk="1" latinLnBrk="0" hangingPunct="1">
      <a:defRPr sz="4300" kern="1200">
        <a:solidFill>
          <a:srgbClr val="005894"/>
        </a:solidFill>
        <a:latin typeface="Helvetica Neue Light" charset="0"/>
        <a:ea typeface="ヒラギノ角ゴ ProN W3" charset="-128"/>
        <a:cs typeface="ヒラギノ角ゴ ProN W3" charset="-128"/>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58F"/>
    <a:srgbClr val="005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7" autoAdjust="0"/>
    <p:restoredTop sz="84406" autoAdjust="0"/>
  </p:normalViewPr>
  <p:slideViewPr>
    <p:cSldViewPr>
      <p:cViewPr varScale="1">
        <p:scale>
          <a:sx n="85" d="100"/>
          <a:sy n="85" d="100"/>
        </p:scale>
        <p:origin x="-1648" y="-120"/>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notesMaster" Target="notesMasters/notes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B02DE-984D-0847-9602-749D28E86D86}" type="datetimeFigureOut">
              <a:rPr lang="en-US" smtClean="0"/>
              <a:pPr/>
              <a:t>5/11/13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A5E58-A380-A444-B0F1-FB5972539B54}" type="slidenum">
              <a:rPr lang="en-GB" smtClean="0"/>
              <a:pPr/>
              <a:t>‹#›</a:t>
            </a:fld>
            <a:endParaRPr lang="en-GB"/>
          </a:p>
        </p:txBody>
      </p:sp>
    </p:spTree>
    <p:extLst>
      <p:ext uri="{BB962C8B-B14F-4D97-AF65-F5344CB8AC3E}">
        <p14:creationId xmlns:p14="http://schemas.microsoft.com/office/powerpoint/2010/main" val="4293691226"/>
      </p:ext>
    </p:extLst>
  </p:cSld>
  <p:clrMap bg1="lt1" tx1="dk1" bg2="lt2" tx2="dk2" accent1="accent1" accent2="accent2" accent3="accent3" accent4="accent4" accent5="accent5" accent6="accent6" hlink="hlink" folHlink="folHlink"/>
  <p:notesStyle>
    <a:lvl1pPr marL="0" algn="l" defTabSz="457176" rtl="0" eaLnBrk="1" latinLnBrk="0" hangingPunct="1">
      <a:defRPr sz="1100" kern="1200">
        <a:solidFill>
          <a:schemeClr val="tx1"/>
        </a:solidFill>
        <a:latin typeface="+mn-lt"/>
        <a:ea typeface="+mn-ea"/>
        <a:cs typeface="+mn-cs"/>
      </a:defRPr>
    </a:lvl1pPr>
    <a:lvl2pPr marL="457176" algn="l" defTabSz="457176" rtl="0" eaLnBrk="1" latinLnBrk="0" hangingPunct="1">
      <a:defRPr sz="1100" kern="1200">
        <a:solidFill>
          <a:schemeClr val="tx1"/>
        </a:solidFill>
        <a:latin typeface="+mn-lt"/>
        <a:ea typeface="+mn-ea"/>
        <a:cs typeface="+mn-cs"/>
      </a:defRPr>
    </a:lvl2pPr>
    <a:lvl3pPr marL="914354" algn="l" defTabSz="457176" rtl="0" eaLnBrk="1" latinLnBrk="0" hangingPunct="1">
      <a:defRPr sz="1100" kern="1200">
        <a:solidFill>
          <a:schemeClr val="tx1"/>
        </a:solidFill>
        <a:latin typeface="+mn-lt"/>
        <a:ea typeface="+mn-ea"/>
        <a:cs typeface="+mn-cs"/>
      </a:defRPr>
    </a:lvl3pPr>
    <a:lvl4pPr marL="1371530" algn="l" defTabSz="457176" rtl="0" eaLnBrk="1" latinLnBrk="0" hangingPunct="1">
      <a:defRPr sz="1100" kern="1200">
        <a:solidFill>
          <a:schemeClr val="tx1"/>
        </a:solidFill>
        <a:latin typeface="+mn-lt"/>
        <a:ea typeface="+mn-ea"/>
        <a:cs typeface="+mn-cs"/>
      </a:defRPr>
    </a:lvl4pPr>
    <a:lvl5pPr marL="1828706" algn="l" defTabSz="457176" rtl="0" eaLnBrk="1" latinLnBrk="0" hangingPunct="1">
      <a:defRPr sz="1100" kern="1200">
        <a:solidFill>
          <a:schemeClr val="tx1"/>
        </a:solidFill>
        <a:latin typeface="+mn-lt"/>
        <a:ea typeface="+mn-ea"/>
        <a:cs typeface="+mn-cs"/>
      </a:defRPr>
    </a:lvl5pPr>
    <a:lvl6pPr marL="2285884" algn="l" defTabSz="457176" rtl="0" eaLnBrk="1" latinLnBrk="0" hangingPunct="1">
      <a:defRPr sz="1100" kern="1200">
        <a:solidFill>
          <a:schemeClr val="tx1"/>
        </a:solidFill>
        <a:latin typeface="+mn-lt"/>
        <a:ea typeface="+mn-ea"/>
        <a:cs typeface="+mn-cs"/>
      </a:defRPr>
    </a:lvl6pPr>
    <a:lvl7pPr marL="2743060" algn="l" defTabSz="457176" rtl="0" eaLnBrk="1" latinLnBrk="0" hangingPunct="1">
      <a:defRPr sz="1100" kern="1200">
        <a:solidFill>
          <a:schemeClr val="tx1"/>
        </a:solidFill>
        <a:latin typeface="+mn-lt"/>
        <a:ea typeface="+mn-ea"/>
        <a:cs typeface="+mn-cs"/>
      </a:defRPr>
    </a:lvl7pPr>
    <a:lvl8pPr marL="3200236" algn="l" defTabSz="457176" rtl="0" eaLnBrk="1" latinLnBrk="0" hangingPunct="1">
      <a:defRPr sz="1100" kern="1200">
        <a:solidFill>
          <a:schemeClr val="tx1"/>
        </a:solidFill>
        <a:latin typeface="+mn-lt"/>
        <a:ea typeface="+mn-ea"/>
        <a:cs typeface="+mn-cs"/>
      </a:defRPr>
    </a:lvl8pPr>
    <a:lvl9pPr marL="3657413" algn="l" defTabSz="45717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Good morning, My name is Kaveh Ranjbar and I am Manager of the RIPE Database Department, In this presentation I am going to provide a quick update on what we did between RIPE 65 and this meeting in the database department as well as an outlook on our major focus areas in the coming months. Wilfried will moderate the session and mikes will be open after the presentation for questions and comments</a:t>
            </a:r>
            <a:endParaRPr lang="en-US" dirty="0"/>
          </a:p>
        </p:txBody>
      </p:sp>
      <p:sp>
        <p:nvSpPr>
          <p:cNvPr id="4" name="Slide Number Placeholder 3"/>
          <p:cNvSpPr>
            <a:spLocks noGrp="1"/>
          </p:cNvSpPr>
          <p:nvPr>
            <p:ph type="sldNum" sz="quarter" idx="10"/>
          </p:nvPr>
        </p:nvSpPr>
        <p:spPr/>
        <p:txBody>
          <a:bodyPr/>
          <a:lstStyle/>
          <a:p>
            <a:fld id="{633A5E58-A380-A444-B0F1-FB5972539B54}" type="slidenum">
              <a:rPr lang="en-GB" smtClean="0"/>
              <a:pPr/>
              <a:t>1</a:t>
            </a:fld>
            <a:endParaRPr lang="en-GB"/>
          </a:p>
        </p:txBody>
      </p:sp>
    </p:spTree>
    <p:extLst>
      <p:ext uri="{BB962C8B-B14F-4D97-AF65-F5344CB8AC3E}">
        <p14:creationId xmlns:p14="http://schemas.microsoft.com/office/powerpoint/2010/main" val="3256403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6" rtl="0" eaLnBrk="1" fontAlgn="auto" latinLnBrk="0" hangingPunct="1">
              <a:lnSpc>
                <a:spcPct val="100000"/>
              </a:lnSpc>
              <a:spcBef>
                <a:spcPts val="0"/>
              </a:spcBef>
              <a:spcAft>
                <a:spcPts val="0"/>
              </a:spcAft>
              <a:buClrTx/>
              <a:buSzTx/>
              <a:buFontTx/>
              <a:buNone/>
              <a:tabLst/>
              <a:defRPr/>
            </a:pPr>
            <a:r>
              <a:rPr lang="en-US" dirty="0" smtClean="0"/>
              <a:t>Now I will give you our business analyst Denis Walker who</a:t>
            </a:r>
            <a:r>
              <a:rPr lang="en-US" baseline="0" dirty="0" smtClean="0"/>
              <a:t> will present a quick update about our progress on action items from RIPE 65. As a note we were sending progress updates every two months to working group chairs.</a:t>
            </a:r>
            <a:endParaRPr lang="en-US" dirty="0" smtClean="0"/>
          </a:p>
          <a:p>
            <a:endParaRPr lang="en-US" dirty="0"/>
          </a:p>
        </p:txBody>
      </p:sp>
      <p:sp>
        <p:nvSpPr>
          <p:cNvPr id="4" name="Slide Number Placeholder 3"/>
          <p:cNvSpPr>
            <a:spLocks noGrp="1"/>
          </p:cNvSpPr>
          <p:nvPr>
            <p:ph type="sldNum" sz="quarter" idx="10"/>
          </p:nvPr>
        </p:nvSpPr>
        <p:spPr/>
        <p:txBody>
          <a:bodyPr/>
          <a:lstStyle/>
          <a:p>
            <a:fld id="{633A5E58-A380-A444-B0F1-FB5972539B54}" type="slidenum">
              <a:rPr lang="en-GB" smtClean="0"/>
              <a:pPr/>
              <a:t>11</a:t>
            </a:fld>
            <a:endParaRPr lang="en-GB"/>
          </a:p>
        </p:txBody>
      </p:sp>
    </p:spTree>
    <p:extLst>
      <p:ext uri="{BB962C8B-B14F-4D97-AF65-F5344CB8AC3E}">
        <p14:creationId xmlns:p14="http://schemas.microsoft.com/office/powerpoint/2010/main" val="23399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33A5E58-A380-A444-B0F1-FB5972539B54}"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33A5E58-A380-A444-B0F1-FB5972539B5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33A5E58-A380-A444-B0F1-FB5972539B54}"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NETWORK NUMBERS:</a:t>
            </a:r>
          </a:p>
          <a:p>
            <a:r>
              <a:rPr lang="en-GB" dirty="0" smtClean="0"/>
              <a:t>        Total Number of v4 allocations listed: 20,567</a:t>
            </a:r>
          </a:p>
          <a:p>
            <a:r>
              <a:rPr lang="en-GB" dirty="0" smtClean="0"/>
              <a:t>        Number of v4 allocations covered with abuse-c: 5,150 or 25 % of v4 allocations</a:t>
            </a:r>
          </a:p>
          <a:p>
            <a:r>
              <a:rPr lang="en-GB" dirty="0" smtClean="0"/>
              <a:t>        Total Number of v4 PI assignments listed: 28,673</a:t>
            </a:r>
          </a:p>
          <a:p>
            <a:r>
              <a:rPr lang="en-GB" dirty="0" smtClean="0"/>
              <a:t>        Number of v4 PI assignments covered with abuse-c: 613 or 2% of v4 assignments</a:t>
            </a:r>
          </a:p>
          <a:p>
            <a:r>
              <a:rPr lang="en-GB" dirty="0" smtClean="0"/>
              <a:t>        Total Number of v6 allocations listed: 5,637</a:t>
            </a:r>
          </a:p>
          <a:p>
            <a:r>
              <a:rPr lang="en-GB" dirty="0" smtClean="0"/>
              <a:t>        Number of v6 allocations covered with abuse-c: 1,345 or 23.8% of v6 allocations</a:t>
            </a:r>
          </a:p>
          <a:p>
            <a:r>
              <a:rPr lang="en-GB" dirty="0" smtClean="0"/>
              <a:t>        Total Number of v6 assignments: 1,394</a:t>
            </a:r>
          </a:p>
          <a:p>
            <a:r>
              <a:rPr lang="en-GB" dirty="0" smtClean="0"/>
              <a:t>        Number of v6 assignments covered with abuse-c: 69 or 4.9% of v6 assignments</a:t>
            </a:r>
          </a:p>
          <a:p>
            <a:endParaRPr lang="en-GB" dirty="0" smtClean="0"/>
          </a:p>
          <a:p>
            <a:r>
              <a:rPr lang="en-GB" dirty="0" smtClean="0"/>
              <a:t>Total Number of objects: 56,271 (IPv4: 49240 IPv6: 7031)</a:t>
            </a:r>
          </a:p>
          <a:p>
            <a:r>
              <a:rPr lang="en-GB" dirty="0" smtClean="0"/>
              <a:t>Number of objects covered with abuse-c: 7,177 or 12.7% (IPv4: 11.7% IPv6: 20%)</a:t>
            </a:r>
          </a:p>
          <a:p>
            <a:endParaRPr lang="en-GB" dirty="0" smtClean="0"/>
          </a:p>
          <a:p>
            <a:endParaRPr lang="en-GB" dirty="0" smtClean="0"/>
          </a:p>
          <a:p>
            <a:endParaRPr lang="en-GB" dirty="0" smtClean="0"/>
          </a:p>
          <a:p>
            <a:r>
              <a:rPr lang="en-GB" dirty="0" smtClean="0"/>
              <a:t>-------- IPv4 NETWORK SIZES:</a:t>
            </a:r>
          </a:p>
          <a:p>
            <a:r>
              <a:rPr lang="en-GB" dirty="0" smtClean="0"/>
              <a:t>        Total size of v4 allocation listed: 594,488,320</a:t>
            </a:r>
          </a:p>
          <a:p>
            <a:r>
              <a:rPr lang="en-GB" dirty="0" smtClean="0"/>
              <a:t>        Size of v4 allocations covered with abuse-c: 213,399,552 or 35.8%</a:t>
            </a:r>
          </a:p>
          <a:p>
            <a:r>
              <a:rPr lang="en-GB" dirty="0" smtClean="0"/>
              <a:t>        Total size of v4 PI assigned listed: 169,759,288</a:t>
            </a:r>
          </a:p>
          <a:p>
            <a:r>
              <a:rPr lang="en-GB" dirty="0" smtClean="0"/>
              <a:t>        Size of v4 PI assigned covered with abuse-c: 4,544,448 or 2.6%</a:t>
            </a:r>
          </a:p>
          <a:p>
            <a:endParaRPr lang="en-GB" dirty="0" smtClean="0"/>
          </a:p>
          <a:p>
            <a:r>
              <a:rPr lang="en-GB" dirty="0" smtClean="0"/>
              <a:t>Total size of listed v4 addresses: 764,247,608</a:t>
            </a:r>
          </a:p>
          <a:p>
            <a:r>
              <a:rPr lang="en-GB" dirty="0" smtClean="0"/>
              <a:t>Size of listed v4 addressed covered with abuse-c: 217,944,000 or 28.5%</a:t>
            </a:r>
            <a:endParaRPr lang="en-GB" dirty="0"/>
          </a:p>
        </p:txBody>
      </p:sp>
      <p:sp>
        <p:nvSpPr>
          <p:cNvPr id="4" name="Slide Number Placeholder 3"/>
          <p:cNvSpPr>
            <a:spLocks noGrp="1"/>
          </p:cNvSpPr>
          <p:nvPr>
            <p:ph type="sldNum" sz="quarter" idx="10"/>
          </p:nvPr>
        </p:nvSpPr>
        <p:spPr/>
        <p:txBody>
          <a:bodyPr/>
          <a:lstStyle/>
          <a:p>
            <a:fld id="{633A5E58-A380-A444-B0F1-FB5972539B54}"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A5E58-A380-A444-B0F1-FB5972539B54}" type="slidenum">
              <a:rPr lang="en-GB" smtClean="0"/>
              <a:pPr/>
              <a:t>16</a:t>
            </a:fld>
            <a:endParaRPr lang="en-GB"/>
          </a:p>
        </p:txBody>
      </p:sp>
    </p:spTree>
    <p:extLst>
      <p:ext uri="{BB962C8B-B14F-4D97-AF65-F5344CB8AC3E}">
        <p14:creationId xmlns:p14="http://schemas.microsoft.com/office/powerpoint/2010/main" val="1412662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a:solidFill>
                  <a:prstClr val="black"/>
                </a:solidFill>
                <a:latin typeface="Calibri"/>
              </a:rPr>
              <a:pPr/>
              <a:t>18</a:t>
            </a:fld>
            <a:endParaRPr lang="en-GB">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Early implementation of data protection was heavily on the cautious side</a:t>
            </a:r>
          </a:p>
          <a:p>
            <a:endParaRPr lang="en-GB" baseline="0" dirty="0" smtClean="0"/>
          </a:p>
          <a:p>
            <a:r>
              <a:rPr lang="en-GB" baseline="0" dirty="0" smtClean="0"/>
              <a:t>After more community discussions and better understanding of the balance between privacy and data usage for public data we have revised the process</a:t>
            </a:r>
          </a:p>
        </p:txBody>
      </p:sp>
      <p:sp>
        <p:nvSpPr>
          <p:cNvPr id="4" name="Slide Number Placeholder 3"/>
          <p:cNvSpPr>
            <a:spLocks noGrp="1"/>
          </p:cNvSpPr>
          <p:nvPr>
            <p:ph type="sldNum" sz="quarter" idx="10"/>
          </p:nvPr>
        </p:nvSpPr>
        <p:spPr/>
        <p:txBody>
          <a:bodyPr/>
          <a:lstStyle/>
          <a:p>
            <a:fld id="{633A5E58-A380-A444-B0F1-FB5972539B54}" type="slidenum">
              <a:rPr lang="en-GB">
                <a:solidFill>
                  <a:prstClr val="black"/>
                </a:solidFill>
                <a:latin typeface="Calibri"/>
              </a:rPr>
              <a:pPr/>
              <a:t>20</a:t>
            </a:fld>
            <a:endParaRPr lang="en-GB">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keep this presentation very</a:t>
            </a:r>
            <a:r>
              <a:rPr lang="en-US" baseline="0" dirty="0" smtClean="0"/>
              <a:t> quick, </a:t>
            </a:r>
            <a:r>
              <a:rPr lang="en-US" dirty="0" smtClean="0"/>
              <a:t>There are 5 of us in the database team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develop and maintain the database</a:t>
            </a:r>
            <a:r>
              <a:rPr lang="en-US" baseline="0" dirty="0" smtClean="0"/>
              <a:t> core and all of the tools around it</a:t>
            </a:r>
            <a:endParaRPr lang="en-US" dirty="0" smtClean="0"/>
          </a:p>
          <a:p>
            <a:r>
              <a:rPr lang="en-US" dirty="0" smtClean="0"/>
              <a:t>We have an average of 22</a:t>
            </a:r>
            <a:r>
              <a:rPr lang="en-US" baseline="0" dirty="0" smtClean="0"/>
              <a:t> thousand</a:t>
            </a:r>
            <a:r>
              <a:rPr lang="en-US" dirty="0" smtClean="0"/>
              <a:t> Queries per minute</a:t>
            </a:r>
            <a:r>
              <a:rPr lang="en-US" baseline="0" dirty="0" smtClean="0"/>
              <a:t> which is</a:t>
            </a:r>
            <a:r>
              <a:rPr lang="en-US" dirty="0" smtClean="0"/>
              <a:t> close to a billion queries per month, 1.6% of them IPv6</a:t>
            </a:r>
          </a:p>
          <a:p>
            <a:r>
              <a:rPr lang="en-US" baseline="0" dirty="0" smtClean="0"/>
              <a:t>IPV4 &amp; V6 queries, sync updates &amp; mail updates had a combined uptime of more than 99.90% over past 6 months, for the queries, the number is very close to 100%. The code was hot deployed and we had no downtime because of switching to new code or deploying new releases. Detailed stats from new code will be live soon. No major Reachability issues reported, atlas data present not yet consolidated</a:t>
            </a:r>
            <a:endParaRPr lang="en-US" dirty="0"/>
          </a:p>
        </p:txBody>
      </p:sp>
      <p:sp>
        <p:nvSpPr>
          <p:cNvPr id="4" name="Slide Number Placeholder 3"/>
          <p:cNvSpPr>
            <a:spLocks noGrp="1"/>
          </p:cNvSpPr>
          <p:nvPr>
            <p:ph type="sldNum" sz="quarter" idx="10"/>
          </p:nvPr>
        </p:nvSpPr>
        <p:spPr/>
        <p:txBody>
          <a:bodyPr/>
          <a:lstStyle/>
          <a:p>
            <a:fld id="{633A5E58-A380-A444-B0F1-FB5972539B54}" type="slidenum">
              <a:rPr lang="en-GB" smtClean="0"/>
              <a:pPr/>
              <a:t>2</a:t>
            </a:fld>
            <a:endParaRPr lang="en-GB"/>
          </a:p>
        </p:txBody>
      </p:sp>
    </p:spTree>
    <p:extLst>
      <p:ext uri="{BB962C8B-B14F-4D97-AF65-F5344CB8AC3E}">
        <p14:creationId xmlns:p14="http://schemas.microsoft.com/office/powerpoint/2010/main" val="89417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A5E58-A380-A444-B0F1-FB5972539B54}" type="slidenum">
              <a:rPr lang="en-GB" smtClean="0"/>
              <a:pPr/>
              <a:t>23</a:t>
            </a:fld>
            <a:endParaRPr lang="en-GB"/>
          </a:p>
        </p:txBody>
      </p:sp>
    </p:spTree>
    <p:extLst>
      <p:ext uri="{BB962C8B-B14F-4D97-AF65-F5344CB8AC3E}">
        <p14:creationId xmlns:p14="http://schemas.microsoft.com/office/powerpoint/2010/main" val="1412662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25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26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27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28</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Db-</a:t>
            </a:r>
            <a:r>
              <a:rPr lang="en-GB" baseline="0" dirty="0" err="1" smtClean="0"/>
              <a:t>wg</a:t>
            </a:r>
            <a:r>
              <a:rPr lang="en-GB" baseline="0" dirty="0" smtClean="0"/>
              <a:t> and ncc-announce if required</a:t>
            </a:r>
          </a:p>
        </p:txBody>
      </p:sp>
      <p:sp>
        <p:nvSpPr>
          <p:cNvPr id="4" name="Slide Number Placeholder 3"/>
          <p:cNvSpPr>
            <a:spLocks noGrp="1"/>
          </p:cNvSpPr>
          <p:nvPr>
            <p:ph type="sldNum" sz="quarter" idx="10"/>
          </p:nvPr>
        </p:nvSpPr>
        <p:spPr/>
        <p:txBody>
          <a:bodyPr/>
          <a:lstStyle/>
          <a:p>
            <a:fld id="{633A5E58-A380-A444-B0F1-FB5972539B54}"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A5E58-A380-A444-B0F1-FB5972539B54}" type="slidenum">
              <a:rPr lang="en-GB" smtClean="0"/>
              <a:pPr/>
              <a:t>4</a:t>
            </a:fld>
            <a:endParaRPr lang="en-GB"/>
          </a:p>
        </p:txBody>
      </p:sp>
    </p:spTree>
    <p:extLst>
      <p:ext uri="{BB962C8B-B14F-4D97-AF65-F5344CB8AC3E}">
        <p14:creationId xmlns:p14="http://schemas.microsoft.com/office/powerpoint/2010/main" val="141266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solidFill>
                  <a:srgbClr val="00558F"/>
                </a:solidFill>
              </a:rPr>
              <a:t>Authentication</a:t>
            </a:r>
          </a:p>
          <a:p>
            <a:pPr lvl="1"/>
            <a:r>
              <a:rPr lang="en-US" dirty="0" smtClean="0">
                <a:solidFill>
                  <a:srgbClr val="00558F"/>
                </a:solidFill>
              </a:rPr>
              <a:t>Syntax Checking</a:t>
            </a:r>
          </a:p>
          <a:p>
            <a:pPr lvl="1"/>
            <a:r>
              <a:rPr lang="en-US" dirty="0" smtClean="0">
                <a:solidFill>
                  <a:srgbClr val="00558F"/>
                </a:solidFill>
              </a:rPr>
              <a:t>Business Rules</a:t>
            </a:r>
          </a:p>
          <a:p>
            <a:pPr lvl="1"/>
            <a:r>
              <a:rPr lang="en-US" dirty="0" smtClean="0">
                <a:solidFill>
                  <a:srgbClr val="00558F"/>
                </a:solidFill>
              </a:rPr>
              <a:t>Error Handling and Reporting</a:t>
            </a:r>
          </a:p>
          <a:p>
            <a:pPr lvl="1"/>
            <a:r>
              <a:rPr lang="en-US" dirty="0" smtClean="0">
                <a:solidFill>
                  <a:srgbClr val="00558F"/>
                </a:solidFill>
              </a:rPr>
              <a:t>Data Presentation</a:t>
            </a:r>
            <a:endParaRPr lang="en-GB" dirty="0" smtClean="0">
              <a:solidFill>
                <a:srgbClr val="00558F"/>
              </a:solidFill>
            </a:endParaRPr>
          </a:p>
        </p:txBody>
      </p:sp>
      <p:sp>
        <p:nvSpPr>
          <p:cNvPr id="4" name="Slide Number Placeholder 3"/>
          <p:cNvSpPr>
            <a:spLocks noGrp="1"/>
          </p:cNvSpPr>
          <p:nvPr>
            <p:ph type="sldNum" sz="quarter" idx="10"/>
          </p:nvPr>
        </p:nvSpPr>
        <p:spPr/>
        <p:txBody>
          <a:bodyPr/>
          <a:lstStyle/>
          <a:p>
            <a:fld id="{633A5E58-A380-A444-B0F1-FB5972539B54}"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633A5E58-A380-A444-B0F1-FB5972539B5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pl-PL" smtClean="0"/>
              <a:t>Click to edit Master title style</a:t>
            </a:r>
            <a:endParaRPr lang="en-US"/>
          </a:p>
        </p:txBody>
      </p:sp>
      <p:sp>
        <p:nvSpPr>
          <p:cNvPr id="3" name="Subtitle 2"/>
          <p:cNvSpPr>
            <a:spLocks noGrp="1"/>
          </p:cNvSpPr>
          <p:nvPr>
            <p:ph type="subTitle" idx="1"/>
          </p:nvPr>
        </p:nvSpPr>
        <p:spPr>
          <a:xfrm>
            <a:off x="1951038" y="5527676"/>
            <a:ext cx="9102726" cy="2492375"/>
          </a:xfrm>
        </p:spPr>
        <p:txBody>
          <a:bodyPr/>
          <a:lstStyle>
            <a:lvl1pPr marL="0" indent="0" algn="ctr">
              <a:buNone/>
              <a:defRPr/>
            </a:lvl1pPr>
            <a:lvl2pPr marL="457176" indent="0" algn="ctr">
              <a:buNone/>
              <a:defRPr/>
            </a:lvl2pPr>
            <a:lvl3pPr marL="914354" indent="0" algn="ctr">
              <a:buNone/>
              <a:defRPr/>
            </a:lvl3pPr>
            <a:lvl4pPr marL="1371530" indent="0" algn="ctr">
              <a:buNone/>
              <a:defRPr/>
            </a:lvl4pPr>
            <a:lvl5pPr marL="1828706" indent="0" algn="ctr">
              <a:buNone/>
              <a:defRPr/>
            </a:lvl5pPr>
            <a:lvl6pPr marL="2285884" indent="0" algn="ctr">
              <a:buNone/>
              <a:defRPr/>
            </a:lvl6pPr>
            <a:lvl7pPr marL="2743060" indent="0" algn="ctr">
              <a:buNone/>
              <a:defRPr/>
            </a:lvl7pPr>
            <a:lvl8pPr marL="3200236" indent="0" algn="ctr">
              <a:buNone/>
              <a:defRPr/>
            </a:lvl8pPr>
            <a:lvl9pPr marL="3657413" indent="0" algn="ctr">
              <a:buNone/>
              <a:defRPr/>
            </a:lvl9pPr>
          </a:lstStyle>
          <a:p>
            <a:r>
              <a:rPr lang="pl-PL" smtClean="0"/>
              <a:t>Click to edit Master subtitle style</a:t>
            </a:r>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04550" y="2552700"/>
            <a:ext cx="1670050" cy="5829301"/>
          </a:xfrm>
        </p:spPr>
        <p:txBody>
          <a:bodyPr vert="eaVert"/>
          <a:lstStyle/>
          <a:p>
            <a:r>
              <a:rPr lang="pl-PL" smtClean="0"/>
              <a:t>Click to edit Master title style</a:t>
            </a:r>
            <a:endParaRPr lang="en-US"/>
          </a:p>
        </p:txBody>
      </p:sp>
      <p:sp>
        <p:nvSpPr>
          <p:cNvPr id="3" name="Vertical Text Placeholder 2"/>
          <p:cNvSpPr>
            <a:spLocks noGrp="1"/>
          </p:cNvSpPr>
          <p:nvPr>
            <p:ph type="body" orient="vert" idx="1"/>
          </p:nvPr>
        </p:nvSpPr>
        <p:spPr>
          <a:xfrm>
            <a:off x="5994402" y="2552700"/>
            <a:ext cx="4857749" cy="5829301"/>
          </a:xfrm>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51038" y="5527676"/>
            <a:ext cx="9102726" cy="2492375"/>
          </a:xfrm>
        </p:spPr>
        <p:txBody>
          <a:bodyPr/>
          <a:lstStyle>
            <a:lvl1pPr marL="0" indent="0" algn="ctr">
              <a:buNone/>
              <a:defRPr/>
            </a:lvl1pPr>
            <a:lvl2pPr marL="457176" indent="0" algn="ctr">
              <a:buNone/>
              <a:defRPr/>
            </a:lvl2pPr>
            <a:lvl3pPr marL="914354" indent="0" algn="ctr">
              <a:buNone/>
              <a:defRPr/>
            </a:lvl3pPr>
            <a:lvl4pPr marL="1371530" indent="0" algn="ctr">
              <a:buNone/>
              <a:defRPr/>
            </a:lvl4pPr>
            <a:lvl5pPr marL="1828706" indent="0" algn="ctr">
              <a:buNone/>
              <a:defRPr/>
            </a:lvl5pPr>
            <a:lvl6pPr marL="2285884" indent="0" algn="ctr">
              <a:buNone/>
              <a:defRPr/>
            </a:lvl6pPr>
            <a:lvl7pPr marL="2743060" indent="0" algn="ctr">
              <a:buNone/>
              <a:defRPr/>
            </a:lvl7pPr>
            <a:lvl8pPr marL="3200236" indent="0" algn="ctr">
              <a:buNone/>
              <a:defRPr/>
            </a:lvl8pPr>
            <a:lvl9pPr marL="3657413" indent="0" algn="ctr">
              <a:buNone/>
              <a:defRPr/>
            </a:lvl9pPr>
          </a:lstStyle>
          <a:p>
            <a:r>
              <a:rPr lang="pl-PL" smtClean="0"/>
              <a:t>Click to edit Master subtitle style</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6EC49C13-53BF-3D48-A7C6-362549B493E3}" type="slidenum">
              <a:rPr lang="en-US"/>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Content Placeholder 2"/>
          <p:cNvSpPr>
            <a:spLocks noGrp="1"/>
          </p:cNvSpPr>
          <p:nvPr>
            <p:ph idx="1"/>
          </p:nvPr>
        </p:nvSpPr>
        <p:spPr/>
        <p:txBody>
          <a:body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A212BD56-C895-944F-8022-901F9EF732ED}" type="slidenum">
              <a:rPr lang="en-US"/>
              <a:pPr>
                <a:defRPr/>
              </a:pPr>
              <a:t>‹#›</a:t>
            </a:fld>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1"/>
            <a:ext cx="11053761" cy="1936750"/>
          </a:xfrm>
        </p:spPr>
        <p:txBody>
          <a:bodyPr anchor="t"/>
          <a:lstStyle>
            <a:lvl1pPr algn="l">
              <a:defRPr sz="4000" b="1" cap="all"/>
            </a:lvl1pPr>
          </a:lstStyle>
          <a:p>
            <a:r>
              <a:rPr lang="pl-PL"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76" indent="0">
              <a:buNone/>
              <a:defRPr sz="1800"/>
            </a:lvl2pPr>
            <a:lvl3pPr marL="914354" indent="0">
              <a:buNone/>
              <a:defRPr sz="1600"/>
            </a:lvl3pPr>
            <a:lvl4pPr marL="1371530" indent="0">
              <a:buNone/>
              <a:defRPr sz="1400"/>
            </a:lvl4pPr>
            <a:lvl5pPr marL="1828706" indent="0">
              <a:buNone/>
              <a:defRPr sz="1400"/>
            </a:lvl5pPr>
            <a:lvl6pPr marL="2285884" indent="0">
              <a:buNone/>
              <a:defRPr sz="1400"/>
            </a:lvl6pPr>
            <a:lvl7pPr marL="2743060" indent="0">
              <a:buNone/>
              <a:defRPr sz="1400"/>
            </a:lvl7pPr>
            <a:lvl8pPr marL="3200236" indent="0">
              <a:buNone/>
              <a:defRPr sz="1400"/>
            </a:lvl8pPr>
            <a:lvl9pPr marL="3657413" indent="0">
              <a:buNone/>
              <a:defRPr sz="1400"/>
            </a:lvl9pPr>
          </a:lstStyle>
          <a:p>
            <a:pPr lvl="0"/>
            <a:r>
              <a:rPr lang="pl-PL" smtClean="0"/>
              <a:t>Click to edit Master text styles</a:t>
            </a:r>
          </a:p>
        </p:txBody>
      </p:sp>
      <p:sp>
        <p:nvSpPr>
          <p:cNvPr id="4" name="Text Box 7"/>
          <p:cNvSpPr txBox="1">
            <a:spLocks noGrp="1" noChangeArrowheads="1"/>
          </p:cNvSpPr>
          <p:nvPr>
            <p:ph type="sldNum" sz="quarter" idx="10"/>
          </p:nvPr>
        </p:nvSpPr>
        <p:spPr>
          <a:ln/>
        </p:spPr>
        <p:txBody>
          <a:bodyPr/>
          <a:lstStyle>
            <a:lvl1pPr>
              <a:defRPr/>
            </a:lvl1pPr>
          </a:lstStyle>
          <a:p>
            <a:pPr>
              <a:defRPr/>
            </a:pPr>
            <a:fld id="{9C90D0E1-998F-0D48-9BFA-2ABC6149E291}" type="slidenum">
              <a:rPr lang="en-US"/>
              <a:pPr>
                <a:defRPr/>
              </a:pPr>
              <a:t>‹#›</a:t>
            </a:fld>
            <a:endParaRPr lang="en-US"/>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Content Placeholder 2"/>
          <p:cNvSpPr>
            <a:spLocks noGrp="1"/>
          </p:cNvSpPr>
          <p:nvPr>
            <p:ph sz="half" idx="1"/>
          </p:nvPr>
        </p:nvSpPr>
        <p:spPr>
          <a:xfrm>
            <a:off x="711201" y="1612900"/>
            <a:ext cx="5803900" cy="716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Content Placeholder 3"/>
          <p:cNvSpPr>
            <a:spLocks noGrp="1"/>
          </p:cNvSpPr>
          <p:nvPr>
            <p:ph sz="half" idx="2"/>
          </p:nvPr>
        </p:nvSpPr>
        <p:spPr>
          <a:xfrm>
            <a:off x="6667501" y="1612900"/>
            <a:ext cx="5803900" cy="716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5" name="Text Box 7"/>
          <p:cNvSpPr txBox="1">
            <a:spLocks noGrp="1" noChangeArrowheads="1"/>
          </p:cNvSpPr>
          <p:nvPr>
            <p:ph type="sldNum" sz="quarter" idx="10"/>
          </p:nvPr>
        </p:nvSpPr>
        <p:spPr>
          <a:ln/>
        </p:spPr>
        <p:txBody>
          <a:bodyPr/>
          <a:lstStyle>
            <a:lvl1pPr>
              <a:defRPr/>
            </a:lvl1pPr>
          </a:lstStyle>
          <a:p>
            <a:pPr>
              <a:defRPr/>
            </a:pPr>
            <a:fld id="{DFC28A8F-5D51-8B4A-97F0-BD31D6B645BC}" type="slidenum">
              <a:rPr lang="en-US"/>
              <a:pPr>
                <a:defRPr/>
              </a:pPr>
              <a:t>‹#›</a:t>
            </a:fld>
            <a:endParaRPr lang="en-US"/>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pl-PL"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76" indent="0">
              <a:buNone/>
              <a:defRPr sz="2000" b="1"/>
            </a:lvl2pPr>
            <a:lvl3pPr marL="914354" indent="0">
              <a:buNone/>
              <a:defRPr sz="1800"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pl-PL"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76" indent="0">
              <a:buNone/>
              <a:defRPr sz="2000" b="1"/>
            </a:lvl2pPr>
            <a:lvl3pPr marL="914354" indent="0">
              <a:buNone/>
              <a:defRPr sz="1800"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pl-PL"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7" name="Text Box 7"/>
          <p:cNvSpPr txBox="1">
            <a:spLocks noGrp="1" noChangeArrowheads="1"/>
          </p:cNvSpPr>
          <p:nvPr>
            <p:ph type="sldNum" sz="quarter" idx="10"/>
          </p:nvPr>
        </p:nvSpPr>
        <p:spPr>
          <a:ln/>
        </p:spPr>
        <p:txBody>
          <a:bodyPr/>
          <a:lstStyle>
            <a:lvl1pPr>
              <a:defRPr/>
            </a:lvl1pPr>
          </a:lstStyle>
          <a:p>
            <a:pPr>
              <a:defRPr/>
            </a:pPr>
            <a:fld id="{291AB3AB-254B-A34F-99DD-E0EEED28BEBB}" type="slidenum">
              <a:rPr lang="en-US"/>
              <a:pPr>
                <a:defRPr/>
              </a:pPr>
              <a:t>‹#›</a:t>
            </a:fld>
            <a:endParaRPr lang="en-US"/>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Text Box 7"/>
          <p:cNvSpPr txBox="1">
            <a:spLocks noGrp="1" noChangeArrowheads="1"/>
          </p:cNvSpPr>
          <p:nvPr>
            <p:ph type="sldNum" sz="quarter" idx="10"/>
          </p:nvPr>
        </p:nvSpPr>
        <p:spPr>
          <a:ln/>
        </p:spPr>
        <p:txBody>
          <a:bodyPr/>
          <a:lstStyle>
            <a:lvl1pPr>
              <a:defRPr/>
            </a:lvl1pPr>
          </a:lstStyle>
          <a:p>
            <a:pPr>
              <a:defRPr/>
            </a:pPr>
            <a:fld id="{4A10D8AC-968B-5B48-8547-C999EE1F4022}" type="slidenum">
              <a:rPr lang="en-US"/>
              <a:pPr>
                <a:defRPr/>
              </a:pPr>
              <a:t>‹#›</a:t>
            </a:fld>
            <a:endParaRPr lang="en-US"/>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7"/>
          <p:cNvSpPr txBox="1">
            <a:spLocks noGrp="1" noChangeArrowheads="1"/>
          </p:cNvSpPr>
          <p:nvPr>
            <p:ph type="sldNum" sz="quarter" idx="10"/>
          </p:nvPr>
        </p:nvSpPr>
        <p:spPr>
          <a:ln/>
        </p:spPr>
        <p:txBody>
          <a:bodyPr/>
          <a:lstStyle>
            <a:lvl1pPr>
              <a:defRPr/>
            </a:lvl1pPr>
          </a:lstStyle>
          <a:p>
            <a:pPr>
              <a:defRPr/>
            </a:pPr>
            <a:fld id="{8891E397-B7A4-EC4C-9C17-E88BAD13BCDA}" type="slidenum">
              <a:rPr lang="en-US"/>
              <a:pPr>
                <a:defRPr/>
              </a:pPr>
              <a:t>‹#›</a:t>
            </a:fld>
            <a:endParaRPr lang="en-US"/>
          </a:p>
        </p:txBody>
      </p:sp>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40"/>
            <a:ext cx="4278313" cy="1652587"/>
          </a:xfrm>
        </p:spPr>
        <p:txBody>
          <a:bodyPr/>
          <a:lstStyle>
            <a:lvl1pPr algn="l">
              <a:defRPr sz="2000" b="1"/>
            </a:lvl1pPr>
          </a:lstStyle>
          <a:p>
            <a:r>
              <a:rPr lang="pl-PL" smtClean="0"/>
              <a:t>Click to edit Master title style</a:t>
            </a:r>
            <a:endParaRPr lang="en-US"/>
          </a:p>
        </p:txBody>
      </p:sp>
      <p:sp>
        <p:nvSpPr>
          <p:cNvPr id="3" name="Content Placeholder 2"/>
          <p:cNvSpPr>
            <a:spLocks noGrp="1"/>
          </p:cNvSpPr>
          <p:nvPr>
            <p:ph idx="1"/>
          </p:nvPr>
        </p:nvSpPr>
        <p:spPr>
          <a:xfrm>
            <a:off x="5084763" y="388938"/>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Placeholder 3"/>
          <p:cNvSpPr>
            <a:spLocks noGrp="1"/>
          </p:cNvSpPr>
          <p:nvPr>
            <p:ph type="body" sz="half" idx="2"/>
          </p:nvPr>
        </p:nvSpPr>
        <p:spPr>
          <a:xfrm>
            <a:off x="650877" y="2041526"/>
            <a:ext cx="4278313" cy="6670674"/>
          </a:xfrm>
        </p:spPr>
        <p:txBody>
          <a:bodyPr/>
          <a:lstStyle>
            <a:lvl1pPr marL="0" indent="0">
              <a:buNone/>
              <a:defRPr sz="1400"/>
            </a:lvl1pPr>
            <a:lvl2pPr marL="457176" indent="0">
              <a:buNone/>
              <a:defRPr sz="1100"/>
            </a:lvl2pPr>
            <a:lvl3pPr marL="914354" indent="0">
              <a:buNone/>
              <a:defRPr sz="1000"/>
            </a:lvl3pPr>
            <a:lvl4pPr marL="1371530" indent="0">
              <a:buNone/>
              <a:defRPr sz="900"/>
            </a:lvl4pPr>
            <a:lvl5pPr marL="1828706" indent="0">
              <a:buNone/>
              <a:defRPr sz="900"/>
            </a:lvl5pPr>
            <a:lvl6pPr marL="2285884" indent="0">
              <a:buNone/>
              <a:defRPr sz="900"/>
            </a:lvl6pPr>
            <a:lvl7pPr marL="2743060" indent="0">
              <a:buNone/>
              <a:defRPr sz="900"/>
            </a:lvl7pPr>
            <a:lvl8pPr marL="3200236" indent="0">
              <a:buNone/>
              <a:defRPr sz="900"/>
            </a:lvl8pPr>
            <a:lvl9pPr marL="3657413" indent="0">
              <a:buNone/>
              <a:defRPr sz="900"/>
            </a:lvl9pPr>
          </a:lstStyle>
          <a:p>
            <a:pPr lvl="0"/>
            <a:r>
              <a:rPr lang="pl-PL" smtClean="0"/>
              <a:t>Click to edit Master text styles</a:t>
            </a:r>
          </a:p>
        </p:txBody>
      </p:sp>
      <p:sp>
        <p:nvSpPr>
          <p:cNvPr id="5" name="Text Box 7"/>
          <p:cNvSpPr txBox="1">
            <a:spLocks noGrp="1" noChangeArrowheads="1"/>
          </p:cNvSpPr>
          <p:nvPr>
            <p:ph type="sldNum" sz="quarter" idx="10"/>
          </p:nvPr>
        </p:nvSpPr>
        <p:spPr>
          <a:ln/>
        </p:spPr>
        <p:txBody>
          <a:bodyPr/>
          <a:lstStyle>
            <a:lvl1pPr>
              <a:defRPr/>
            </a:lvl1pPr>
          </a:lstStyle>
          <a:p>
            <a:pPr>
              <a:defRPr/>
            </a:pPr>
            <a:fld id="{18C4D253-1CD3-9B43-A9E5-CC3C2EE3983E}"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Content Placeholder 2"/>
          <p:cNvSpPr>
            <a:spLocks noGrp="1"/>
          </p:cNvSpPr>
          <p:nvPr>
            <p:ph idx="1"/>
          </p:nvPr>
        </p:nvSpPr>
        <p:spPr/>
        <p:txBody>
          <a:body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Tree>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6" y="6827839"/>
            <a:ext cx="7802563" cy="806450"/>
          </a:xfrm>
        </p:spPr>
        <p:txBody>
          <a:bodyPr/>
          <a:lstStyle>
            <a:lvl1pPr algn="l">
              <a:defRPr sz="2000" b="1"/>
            </a:lvl1pPr>
          </a:lstStyle>
          <a:p>
            <a:r>
              <a:rPr lang="pl-PL" smtClean="0"/>
              <a:t>Click to edit Master title style</a:t>
            </a:r>
            <a:endParaRPr lang="en-US"/>
          </a:p>
        </p:txBody>
      </p:sp>
      <p:sp>
        <p:nvSpPr>
          <p:cNvPr id="3" name="Picture Placeholder 2"/>
          <p:cNvSpPr>
            <a:spLocks noGrp="1"/>
          </p:cNvSpPr>
          <p:nvPr>
            <p:ph type="pic" idx="1"/>
          </p:nvPr>
        </p:nvSpPr>
        <p:spPr>
          <a:xfrm>
            <a:off x="2549526" y="871538"/>
            <a:ext cx="7802563" cy="5851526"/>
          </a:xfrm>
        </p:spPr>
        <p:txBody>
          <a:bodyPr/>
          <a:lstStyle>
            <a:lvl1pPr marL="0" indent="0">
              <a:buNone/>
              <a:defRPr sz="3100"/>
            </a:lvl1pPr>
            <a:lvl2pPr marL="457176" indent="0">
              <a:buNone/>
              <a:defRPr sz="2800"/>
            </a:lvl2pPr>
            <a:lvl3pPr marL="914354" indent="0">
              <a:buNone/>
              <a:defRPr sz="2400"/>
            </a:lvl3pPr>
            <a:lvl4pPr marL="1371530" indent="0">
              <a:buNone/>
              <a:defRPr sz="2000"/>
            </a:lvl4pPr>
            <a:lvl5pPr marL="1828706" indent="0">
              <a:buNone/>
              <a:defRPr sz="2000"/>
            </a:lvl5pPr>
            <a:lvl6pPr marL="2285884" indent="0">
              <a:buNone/>
              <a:defRPr sz="2000"/>
            </a:lvl6pPr>
            <a:lvl7pPr marL="2743060" indent="0">
              <a:buNone/>
              <a:defRPr sz="2000"/>
            </a:lvl7pPr>
            <a:lvl8pPr marL="3200236" indent="0">
              <a:buNone/>
              <a:defRPr sz="2000"/>
            </a:lvl8pPr>
            <a:lvl9pPr marL="3657413" indent="0">
              <a:buNone/>
              <a:defRPr sz="2000"/>
            </a:lvl9pPr>
          </a:lstStyle>
          <a:p>
            <a:pPr lvl="0"/>
            <a:endParaRPr lang="en-US" noProof="0" smtClean="0">
              <a:sym typeface="Helvetica Neue Light" charset="0"/>
            </a:endParaRPr>
          </a:p>
        </p:txBody>
      </p:sp>
      <p:sp>
        <p:nvSpPr>
          <p:cNvPr id="4" name="Text Placeholder 3"/>
          <p:cNvSpPr>
            <a:spLocks noGrp="1"/>
          </p:cNvSpPr>
          <p:nvPr>
            <p:ph type="body" sz="half" idx="2"/>
          </p:nvPr>
        </p:nvSpPr>
        <p:spPr>
          <a:xfrm>
            <a:off x="2549526" y="7634289"/>
            <a:ext cx="7802563" cy="1144587"/>
          </a:xfrm>
        </p:spPr>
        <p:txBody>
          <a:bodyPr/>
          <a:lstStyle>
            <a:lvl1pPr marL="0" indent="0">
              <a:buNone/>
              <a:defRPr sz="1400"/>
            </a:lvl1pPr>
            <a:lvl2pPr marL="457176" indent="0">
              <a:buNone/>
              <a:defRPr sz="1100"/>
            </a:lvl2pPr>
            <a:lvl3pPr marL="914354" indent="0">
              <a:buNone/>
              <a:defRPr sz="1000"/>
            </a:lvl3pPr>
            <a:lvl4pPr marL="1371530" indent="0">
              <a:buNone/>
              <a:defRPr sz="900"/>
            </a:lvl4pPr>
            <a:lvl5pPr marL="1828706" indent="0">
              <a:buNone/>
              <a:defRPr sz="900"/>
            </a:lvl5pPr>
            <a:lvl6pPr marL="2285884" indent="0">
              <a:buNone/>
              <a:defRPr sz="900"/>
            </a:lvl6pPr>
            <a:lvl7pPr marL="2743060" indent="0">
              <a:buNone/>
              <a:defRPr sz="900"/>
            </a:lvl7pPr>
            <a:lvl8pPr marL="3200236" indent="0">
              <a:buNone/>
              <a:defRPr sz="900"/>
            </a:lvl8pPr>
            <a:lvl9pPr marL="3657413" indent="0">
              <a:buNone/>
              <a:defRPr sz="900"/>
            </a:lvl9pPr>
          </a:lstStyle>
          <a:p>
            <a:pPr lvl="0"/>
            <a:r>
              <a:rPr lang="pl-PL" smtClean="0"/>
              <a:t>Click to edit Master text styles</a:t>
            </a:r>
          </a:p>
        </p:txBody>
      </p:sp>
      <p:sp>
        <p:nvSpPr>
          <p:cNvPr id="5" name="Text Box 7"/>
          <p:cNvSpPr txBox="1">
            <a:spLocks noGrp="1" noChangeArrowheads="1"/>
          </p:cNvSpPr>
          <p:nvPr>
            <p:ph type="sldNum" sz="quarter" idx="10"/>
          </p:nvPr>
        </p:nvSpPr>
        <p:spPr>
          <a:ln/>
        </p:spPr>
        <p:txBody>
          <a:bodyPr/>
          <a:lstStyle>
            <a:lvl1pPr>
              <a:defRPr/>
            </a:lvl1pPr>
          </a:lstStyle>
          <a:p>
            <a:pPr>
              <a:defRPr/>
            </a:pPr>
            <a:fld id="{9B749177-B5A5-B44B-8EB5-2726F9AA57EA}" type="slidenum">
              <a:rPr lang="en-US"/>
              <a:pPr>
                <a:defRPr/>
              </a:pPr>
              <a:t>‹#›</a:t>
            </a:fld>
            <a:endParaRPr lang="en-US"/>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75AFEA30-B629-1948-8721-E86813790753}" type="slidenum">
              <a:rPr lang="en-US"/>
              <a:pPr>
                <a:defRPr/>
              </a:pPr>
              <a:t>‹#›</a:t>
            </a:fld>
            <a:endParaRPr lang="en-US"/>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1350" y="254000"/>
            <a:ext cx="2940050" cy="8521700"/>
          </a:xfrm>
        </p:spPr>
        <p:txBody>
          <a:bodyPr vert="eaVert"/>
          <a:lstStyle/>
          <a:p>
            <a:r>
              <a:rPr lang="pl-PL" smtClean="0"/>
              <a:t>Click to edit Master title style</a:t>
            </a:r>
            <a:endParaRPr lang="en-US"/>
          </a:p>
        </p:txBody>
      </p:sp>
      <p:sp>
        <p:nvSpPr>
          <p:cNvPr id="3" name="Vertical Text Placeholder 2"/>
          <p:cNvSpPr>
            <a:spLocks noGrp="1"/>
          </p:cNvSpPr>
          <p:nvPr>
            <p:ph type="body" orient="vert" idx="1"/>
          </p:nvPr>
        </p:nvSpPr>
        <p:spPr>
          <a:xfrm>
            <a:off x="711199" y="254000"/>
            <a:ext cx="8667750" cy="8521700"/>
          </a:xfrm>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2FF78EF4-DD8E-6649-8A90-186C26CCF453}" type="slidenum">
              <a:rPr lang="en-US"/>
              <a:pPr>
                <a:defRPr/>
              </a:pPr>
              <a:t>‹#›</a:t>
            </a:fld>
            <a:endParaRPr lang="en-US"/>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35" tIns="45718" rIns="91435" bIns="45718"/>
          <a:lstStyle/>
          <a:p>
            <a:r>
              <a:rPr lang="pl-PL" smtClean="0"/>
              <a:t>Click to edit Master title style</a:t>
            </a:r>
            <a:endParaRPr lang="en-US"/>
          </a:p>
        </p:txBody>
      </p:sp>
      <p:sp>
        <p:nvSpPr>
          <p:cNvPr id="3" name="Subtitle 2"/>
          <p:cNvSpPr>
            <a:spLocks noGrp="1"/>
          </p:cNvSpPr>
          <p:nvPr>
            <p:ph type="subTitle" idx="1"/>
          </p:nvPr>
        </p:nvSpPr>
        <p:spPr>
          <a:xfrm>
            <a:off x="1951038" y="5527676"/>
            <a:ext cx="9102726" cy="2492375"/>
          </a:xfrm>
          <a:prstGeom prst="rect">
            <a:avLst/>
          </a:prstGeom>
        </p:spPr>
        <p:txBody>
          <a:bodyPr vert="horz" lIns="91435" tIns="45718" rIns="91435" bIns="45718"/>
          <a:lstStyle>
            <a:lvl1pPr marL="0" indent="0" algn="ctr">
              <a:buNone/>
              <a:defRPr/>
            </a:lvl1pPr>
            <a:lvl2pPr marL="457176" indent="0" algn="ctr">
              <a:buNone/>
              <a:defRPr/>
            </a:lvl2pPr>
            <a:lvl3pPr marL="914354" indent="0" algn="ctr">
              <a:buNone/>
              <a:defRPr/>
            </a:lvl3pPr>
            <a:lvl4pPr marL="1371530" indent="0" algn="ctr">
              <a:buNone/>
              <a:defRPr/>
            </a:lvl4pPr>
            <a:lvl5pPr marL="1828706" indent="0" algn="ctr">
              <a:buNone/>
              <a:defRPr/>
            </a:lvl5pPr>
            <a:lvl6pPr marL="2285884" indent="0" algn="ctr">
              <a:buNone/>
              <a:defRPr/>
            </a:lvl6pPr>
            <a:lvl7pPr marL="2743060" indent="0" algn="ctr">
              <a:buNone/>
              <a:defRPr/>
            </a:lvl7pPr>
            <a:lvl8pPr marL="3200236" indent="0" algn="ctr">
              <a:buNone/>
              <a:defRPr/>
            </a:lvl8pPr>
            <a:lvl9pPr marL="3657413" indent="0" algn="ctr">
              <a:buNone/>
              <a:defRPr/>
            </a:lvl9pPr>
          </a:lstStyle>
          <a:p>
            <a:r>
              <a:rPr lang="pl-PL" smtClean="0"/>
              <a:t>Click to edit Master subtitle style</a:t>
            </a:r>
            <a:endParaRPr lang="en-US"/>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35" tIns="45718" rIns="91435" bIns="45718"/>
          <a:lstStyle/>
          <a:p>
            <a:r>
              <a:rPr lang="pl-PL" smtClean="0"/>
              <a:t>Click to edit Master title style</a:t>
            </a:r>
            <a:endParaRPr lang="en-US"/>
          </a:p>
        </p:txBody>
      </p:sp>
      <p:sp>
        <p:nvSpPr>
          <p:cNvPr id="3" name="Content Placeholder 2"/>
          <p:cNvSpPr>
            <a:spLocks noGrp="1"/>
          </p:cNvSpPr>
          <p:nvPr>
            <p:ph idx="1"/>
          </p:nvPr>
        </p:nvSpPr>
        <p:spPr>
          <a:xfrm>
            <a:off x="650876" y="2276476"/>
            <a:ext cx="11703050" cy="6435725"/>
          </a:xfrm>
          <a:prstGeom prst="rect">
            <a:avLst/>
          </a:prstGeom>
        </p:spPr>
        <p:txBody>
          <a:bodyPr vert="horz" lIns="91435" tIns="45718" rIns="91435" bIns="45718"/>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Tree>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1"/>
            <a:ext cx="11053761" cy="1936750"/>
          </a:xfrm>
          <a:prstGeom prst="rect">
            <a:avLst/>
          </a:prstGeom>
        </p:spPr>
        <p:txBody>
          <a:bodyPr vert="horz" lIns="91435" tIns="45718" rIns="91435" bIns="45718" anchor="t"/>
          <a:lstStyle>
            <a:lvl1pPr algn="l">
              <a:defRPr sz="4000" b="1" cap="all"/>
            </a:lvl1pPr>
          </a:lstStyle>
          <a:p>
            <a:r>
              <a:rPr lang="pl-PL"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35" tIns="45718" rIns="91435" bIns="45718" anchor="b"/>
          <a:lstStyle>
            <a:lvl1pPr marL="0" indent="0">
              <a:buNone/>
              <a:defRPr sz="2000"/>
            </a:lvl1pPr>
            <a:lvl2pPr marL="457176" indent="0">
              <a:buNone/>
              <a:defRPr sz="1800"/>
            </a:lvl2pPr>
            <a:lvl3pPr marL="914354" indent="0">
              <a:buNone/>
              <a:defRPr sz="1600"/>
            </a:lvl3pPr>
            <a:lvl4pPr marL="1371530" indent="0">
              <a:buNone/>
              <a:defRPr sz="1400"/>
            </a:lvl4pPr>
            <a:lvl5pPr marL="1828706" indent="0">
              <a:buNone/>
              <a:defRPr sz="1400"/>
            </a:lvl5pPr>
            <a:lvl6pPr marL="2285884" indent="0">
              <a:buNone/>
              <a:defRPr sz="1400"/>
            </a:lvl6pPr>
            <a:lvl7pPr marL="2743060" indent="0">
              <a:buNone/>
              <a:defRPr sz="1400"/>
            </a:lvl7pPr>
            <a:lvl8pPr marL="3200236" indent="0">
              <a:buNone/>
              <a:defRPr sz="1400"/>
            </a:lvl8pPr>
            <a:lvl9pPr marL="3657413" indent="0">
              <a:buNone/>
              <a:defRPr sz="1400"/>
            </a:lvl9pPr>
          </a:lstStyle>
          <a:p>
            <a:pPr lvl="0"/>
            <a:r>
              <a:rPr lang="pl-PL" smtClean="0"/>
              <a:t>Click to edit Master text styles</a:t>
            </a:r>
          </a:p>
        </p:txBody>
      </p:sp>
    </p:spTree>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35" tIns="45718" rIns="91435" bIns="45718"/>
          <a:lstStyle/>
          <a:p>
            <a:r>
              <a:rPr lang="pl-PL" smtClean="0"/>
              <a:t>Click to edit Master title style</a:t>
            </a:r>
            <a:endParaRPr lang="en-US"/>
          </a:p>
        </p:txBody>
      </p:sp>
      <p:sp>
        <p:nvSpPr>
          <p:cNvPr id="3" name="Content Placeholder 2"/>
          <p:cNvSpPr>
            <a:spLocks noGrp="1"/>
          </p:cNvSpPr>
          <p:nvPr>
            <p:ph sz="half" idx="1"/>
          </p:nvPr>
        </p:nvSpPr>
        <p:spPr>
          <a:xfrm>
            <a:off x="650877" y="2276476"/>
            <a:ext cx="5775324" cy="6435725"/>
          </a:xfrm>
          <a:prstGeom prst="rect">
            <a:avLst/>
          </a:prstGeom>
        </p:spPr>
        <p:txBody>
          <a:bodyPr vert="horz" lIns="91435" tIns="45718" rIns="91435" bIns="4571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Content Placeholder 3"/>
          <p:cNvSpPr>
            <a:spLocks noGrp="1"/>
          </p:cNvSpPr>
          <p:nvPr>
            <p:ph sz="half" idx="2"/>
          </p:nvPr>
        </p:nvSpPr>
        <p:spPr>
          <a:xfrm>
            <a:off x="6578602" y="2276476"/>
            <a:ext cx="5775324" cy="6435725"/>
          </a:xfrm>
          <a:prstGeom prst="rect">
            <a:avLst/>
          </a:prstGeom>
        </p:spPr>
        <p:txBody>
          <a:bodyPr vert="horz" lIns="91435" tIns="45718" rIns="91435" bIns="4571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Tree>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35" tIns="45718" rIns="91435" bIns="45718"/>
          <a:lstStyle>
            <a:lvl1pPr>
              <a:defRPr/>
            </a:lvl1pPr>
          </a:lstStyle>
          <a:p>
            <a:r>
              <a:rPr lang="pl-PL"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35" tIns="45718" rIns="91435" bIns="45718" anchor="b"/>
          <a:lstStyle>
            <a:lvl1pPr marL="0" indent="0">
              <a:buNone/>
              <a:defRPr sz="2400" b="1"/>
            </a:lvl1pPr>
            <a:lvl2pPr marL="457176" indent="0">
              <a:buNone/>
              <a:defRPr sz="2000" b="1"/>
            </a:lvl2pPr>
            <a:lvl3pPr marL="914354" indent="0">
              <a:buNone/>
              <a:defRPr sz="1800"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pl-PL"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35" tIns="45718" rIns="91435" bIns="4571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35" tIns="45718" rIns="91435" bIns="45718" anchor="b"/>
          <a:lstStyle>
            <a:lvl1pPr marL="0" indent="0">
              <a:buNone/>
              <a:defRPr sz="2400" b="1"/>
            </a:lvl1pPr>
            <a:lvl2pPr marL="457176" indent="0">
              <a:buNone/>
              <a:defRPr sz="2000" b="1"/>
            </a:lvl2pPr>
            <a:lvl3pPr marL="914354" indent="0">
              <a:buNone/>
              <a:defRPr sz="1800"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pl-PL"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35" tIns="45718" rIns="91435" bIns="4571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Tree>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35" tIns="45718" rIns="91435" bIns="45718"/>
          <a:lstStyle/>
          <a:p>
            <a:r>
              <a:rPr lang="pl-PL" smtClean="0"/>
              <a:t>Click to edit Master title style</a:t>
            </a:r>
            <a:endParaRPr lang="en-US"/>
          </a:p>
        </p:txBody>
      </p:sp>
    </p:spTree>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1"/>
            <a:ext cx="11053761" cy="1936750"/>
          </a:xfrm>
        </p:spPr>
        <p:txBody>
          <a:bodyPr anchor="t"/>
          <a:lstStyle>
            <a:lvl1pPr algn="l">
              <a:defRPr sz="4000" b="1" cap="all"/>
            </a:lvl1pPr>
          </a:lstStyle>
          <a:p>
            <a:r>
              <a:rPr lang="pl-PL"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76" indent="0">
              <a:buNone/>
              <a:defRPr sz="1800"/>
            </a:lvl2pPr>
            <a:lvl3pPr marL="914354" indent="0">
              <a:buNone/>
              <a:defRPr sz="1600"/>
            </a:lvl3pPr>
            <a:lvl4pPr marL="1371530" indent="0">
              <a:buNone/>
              <a:defRPr sz="1400"/>
            </a:lvl4pPr>
            <a:lvl5pPr marL="1828706" indent="0">
              <a:buNone/>
              <a:defRPr sz="1400"/>
            </a:lvl5pPr>
            <a:lvl6pPr marL="2285884" indent="0">
              <a:buNone/>
              <a:defRPr sz="1400"/>
            </a:lvl6pPr>
            <a:lvl7pPr marL="2743060" indent="0">
              <a:buNone/>
              <a:defRPr sz="1400"/>
            </a:lvl7pPr>
            <a:lvl8pPr marL="3200236" indent="0">
              <a:buNone/>
              <a:defRPr sz="1400"/>
            </a:lvl8pPr>
            <a:lvl9pPr marL="3657413" indent="0">
              <a:buNone/>
              <a:defRPr sz="1400"/>
            </a:lvl9pPr>
          </a:lstStyle>
          <a:p>
            <a:pPr lvl="0"/>
            <a:r>
              <a:rPr lang="pl-PL" smtClean="0"/>
              <a:t>Click to edit Master text styles</a:t>
            </a:r>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40"/>
            <a:ext cx="4278313" cy="1652587"/>
          </a:xfrm>
          <a:prstGeom prst="rect">
            <a:avLst/>
          </a:prstGeom>
        </p:spPr>
        <p:txBody>
          <a:bodyPr vert="horz" lIns="91435" tIns="45718" rIns="91435" bIns="45718" anchor="b"/>
          <a:lstStyle>
            <a:lvl1pPr algn="l">
              <a:defRPr sz="2000" b="1"/>
            </a:lvl1pPr>
          </a:lstStyle>
          <a:p>
            <a:r>
              <a:rPr lang="pl-PL" smtClean="0"/>
              <a:t>Click to edit Master title style</a:t>
            </a:r>
            <a:endParaRPr lang="en-US"/>
          </a:p>
        </p:txBody>
      </p:sp>
      <p:sp>
        <p:nvSpPr>
          <p:cNvPr id="3" name="Content Placeholder 2"/>
          <p:cNvSpPr>
            <a:spLocks noGrp="1"/>
          </p:cNvSpPr>
          <p:nvPr>
            <p:ph idx="1"/>
          </p:nvPr>
        </p:nvSpPr>
        <p:spPr>
          <a:xfrm>
            <a:off x="5084763" y="388938"/>
            <a:ext cx="7269163" cy="8323263"/>
          </a:xfrm>
          <a:prstGeom prst="rect">
            <a:avLst/>
          </a:prstGeom>
        </p:spPr>
        <p:txBody>
          <a:bodyPr vert="horz" lIns="91435" tIns="45718" rIns="91435" bIns="45718"/>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Placeholder 3"/>
          <p:cNvSpPr>
            <a:spLocks noGrp="1"/>
          </p:cNvSpPr>
          <p:nvPr>
            <p:ph type="body" sz="half" idx="2"/>
          </p:nvPr>
        </p:nvSpPr>
        <p:spPr>
          <a:xfrm>
            <a:off x="650877" y="2041526"/>
            <a:ext cx="4278313" cy="6670674"/>
          </a:xfrm>
          <a:prstGeom prst="rect">
            <a:avLst/>
          </a:prstGeom>
        </p:spPr>
        <p:txBody>
          <a:bodyPr vert="horz" lIns="91435" tIns="45718" rIns="91435" bIns="45718"/>
          <a:lstStyle>
            <a:lvl1pPr marL="0" indent="0">
              <a:buNone/>
              <a:defRPr sz="1400"/>
            </a:lvl1pPr>
            <a:lvl2pPr marL="457176" indent="0">
              <a:buNone/>
              <a:defRPr sz="1100"/>
            </a:lvl2pPr>
            <a:lvl3pPr marL="914354" indent="0">
              <a:buNone/>
              <a:defRPr sz="1000"/>
            </a:lvl3pPr>
            <a:lvl4pPr marL="1371530" indent="0">
              <a:buNone/>
              <a:defRPr sz="900"/>
            </a:lvl4pPr>
            <a:lvl5pPr marL="1828706" indent="0">
              <a:buNone/>
              <a:defRPr sz="900"/>
            </a:lvl5pPr>
            <a:lvl6pPr marL="2285884" indent="0">
              <a:buNone/>
              <a:defRPr sz="900"/>
            </a:lvl6pPr>
            <a:lvl7pPr marL="2743060" indent="0">
              <a:buNone/>
              <a:defRPr sz="900"/>
            </a:lvl7pPr>
            <a:lvl8pPr marL="3200236" indent="0">
              <a:buNone/>
              <a:defRPr sz="900"/>
            </a:lvl8pPr>
            <a:lvl9pPr marL="3657413" indent="0">
              <a:buNone/>
              <a:defRPr sz="900"/>
            </a:lvl9pPr>
          </a:lstStyle>
          <a:p>
            <a:pPr lvl="0"/>
            <a:r>
              <a:rPr lang="pl-PL" smtClean="0"/>
              <a:t>Click to edit Master text styles</a:t>
            </a:r>
          </a:p>
        </p:txBody>
      </p:sp>
    </p:spTree>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6" y="6827839"/>
            <a:ext cx="7802563" cy="806450"/>
          </a:xfrm>
          <a:prstGeom prst="rect">
            <a:avLst/>
          </a:prstGeom>
        </p:spPr>
        <p:txBody>
          <a:bodyPr vert="horz" lIns="91435" tIns="45718" rIns="91435" bIns="45718" anchor="b"/>
          <a:lstStyle>
            <a:lvl1pPr algn="l">
              <a:defRPr sz="2000" b="1"/>
            </a:lvl1pPr>
          </a:lstStyle>
          <a:p>
            <a:r>
              <a:rPr lang="pl-PL" smtClean="0"/>
              <a:t>Click to edit Master title style</a:t>
            </a:r>
            <a:endParaRPr lang="en-US"/>
          </a:p>
        </p:txBody>
      </p:sp>
      <p:sp>
        <p:nvSpPr>
          <p:cNvPr id="3" name="Picture Placeholder 2"/>
          <p:cNvSpPr>
            <a:spLocks noGrp="1"/>
          </p:cNvSpPr>
          <p:nvPr>
            <p:ph type="pic" idx="1"/>
          </p:nvPr>
        </p:nvSpPr>
        <p:spPr>
          <a:xfrm>
            <a:off x="2549526" y="871538"/>
            <a:ext cx="7802563" cy="5851526"/>
          </a:xfrm>
          <a:prstGeom prst="rect">
            <a:avLst/>
          </a:prstGeom>
        </p:spPr>
        <p:txBody>
          <a:bodyPr vert="horz" lIns="91435" tIns="45718" rIns="91435" bIns="45718"/>
          <a:lstStyle>
            <a:lvl1pPr marL="0" indent="0">
              <a:buNone/>
              <a:defRPr sz="3100"/>
            </a:lvl1pPr>
            <a:lvl2pPr marL="457176" indent="0">
              <a:buNone/>
              <a:defRPr sz="2800"/>
            </a:lvl2pPr>
            <a:lvl3pPr marL="914354" indent="0">
              <a:buNone/>
              <a:defRPr sz="2400"/>
            </a:lvl3pPr>
            <a:lvl4pPr marL="1371530" indent="0">
              <a:buNone/>
              <a:defRPr sz="2000"/>
            </a:lvl4pPr>
            <a:lvl5pPr marL="1828706" indent="0">
              <a:buNone/>
              <a:defRPr sz="2000"/>
            </a:lvl5pPr>
            <a:lvl6pPr marL="2285884" indent="0">
              <a:buNone/>
              <a:defRPr sz="2000"/>
            </a:lvl6pPr>
            <a:lvl7pPr marL="2743060" indent="0">
              <a:buNone/>
              <a:defRPr sz="2000"/>
            </a:lvl7pPr>
            <a:lvl8pPr marL="3200236" indent="0">
              <a:buNone/>
              <a:defRPr sz="2000"/>
            </a:lvl8pPr>
            <a:lvl9pPr marL="3657413"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6" y="7634289"/>
            <a:ext cx="7802563" cy="1144587"/>
          </a:xfrm>
          <a:prstGeom prst="rect">
            <a:avLst/>
          </a:prstGeom>
        </p:spPr>
        <p:txBody>
          <a:bodyPr vert="horz" lIns="91435" tIns="45718" rIns="91435" bIns="45718"/>
          <a:lstStyle>
            <a:lvl1pPr marL="0" indent="0">
              <a:buNone/>
              <a:defRPr sz="1400"/>
            </a:lvl1pPr>
            <a:lvl2pPr marL="457176" indent="0">
              <a:buNone/>
              <a:defRPr sz="1100"/>
            </a:lvl2pPr>
            <a:lvl3pPr marL="914354" indent="0">
              <a:buNone/>
              <a:defRPr sz="1000"/>
            </a:lvl3pPr>
            <a:lvl4pPr marL="1371530" indent="0">
              <a:buNone/>
              <a:defRPr sz="900"/>
            </a:lvl4pPr>
            <a:lvl5pPr marL="1828706" indent="0">
              <a:buNone/>
              <a:defRPr sz="900"/>
            </a:lvl5pPr>
            <a:lvl6pPr marL="2285884" indent="0">
              <a:buNone/>
              <a:defRPr sz="900"/>
            </a:lvl6pPr>
            <a:lvl7pPr marL="2743060" indent="0">
              <a:buNone/>
              <a:defRPr sz="900"/>
            </a:lvl7pPr>
            <a:lvl8pPr marL="3200236" indent="0">
              <a:buNone/>
              <a:defRPr sz="900"/>
            </a:lvl8pPr>
            <a:lvl9pPr marL="3657413" indent="0">
              <a:buNone/>
              <a:defRPr sz="900"/>
            </a:lvl9pPr>
          </a:lstStyle>
          <a:p>
            <a:pPr lvl="0"/>
            <a:r>
              <a:rPr lang="pl-PL" smtClean="0"/>
              <a:t>Click to edit Master text styles</a:t>
            </a:r>
          </a:p>
        </p:txBody>
      </p:sp>
    </p:spTree>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35" tIns="45718" rIns="91435" bIns="45718"/>
          <a:lstStyle/>
          <a:p>
            <a:r>
              <a:rPr lang="pl-PL" smtClean="0"/>
              <a:t>Click to edit Master title style</a:t>
            </a:r>
            <a:endParaRPr lang="en-US"/>
          </a:p>
        </p:txBody>
      </p:sp>
      <p:sp>
        <p:nvSpPr>
          <p:cNvPr id="3" name="Vertical Text Placeholder 2"/>
          <p:cNvSpPr>
            <a:spLocks noGrp="1"/>
          </p:cNvSpPr>
          <p:nvPr>
            <p:ph type="body" orient="vert" idx="1"/>
          </p:nvPr>
        </p:nvSpPr>
        <p:spPr>
          <a:xfrm>
            <a:off x="650876" y="2276476"/>
            <a:ext cx="11703050" cy="6435725"/>
          </a:xfrm>
          <a:prstGeom prst="rect">
            <a:avLst/>
          </a:prstGeom>
        </p:spPr>
        <p:txBody>
          <a:bodyPr vert="eaVert" lIns="91435" tIns="45718" rIns="91435" bIns="45718"/>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Tree>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1" cy="8321675"/>
          </a:xfrm>
          <a:prstGeom prst="rect">
            <a:avLst/>
          </a:prstGeom>
        </p:spPr>
        <p:txBody>
          <a:bodyPr vert="eaVert" lIns="91435" tIns="45718" rIns="91435" bIns="45718"/>
          <a:lstStyle/>
          <a:p>
            <a:r>
              <a:rPr lang="pl-PL" smtClean="0"/>
              <a:t>Click to edit Master title style</a:t>
            </a:r>
            <a:endParaRPr lang="en-US"/>
          </a:p>
        </p:txBody>
      </p:sp>
      <p:sp>
        <p:nvSpPr>
          <p:cNvPr id="3" name="Vertical Text Placeholder 2"/>
          <p:cNvSpPr>
            <a:spLocks noGrp="1"/>
          </p:cNvSpPr>
          <p:nvPr>
            <p:ph type="body" orient="vert" idx="1"/>
          </p:nvPr>
        </p:nvSpPr>
        <p:spPr>
          <a:xfrm>
            <a:off x="650876" y="390525"/>
            <a:ext cx="8624887" cy="8321675"/>
          </a:xfrm>
          <a:prstGeom prst="rect">
            <a:avLst/>
          </a:prstGeom>
        </p:spPr>
        <p:txBody>
          <a:bodyPr vert="eaVert" lIns="91435" tIns="45718" rIns="91435" bIns="45718"/>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Tree>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51038" y="5527676"/>
            <a:ext cx="9102726" cy="2492375"/>
          </a:xfrm>
        </p:spPr>
        <p:txBody>
          <a:bodyPr/>
          <a:lstStyle>
            <a:lvl1pPr marL="0" indent="0" algn="ctr">
              <a:buNone/>
              <a:defRPr/>
            </a:lvl1pPr>
            <a:lvl2pPr marL="457176" indent="0" algn="ctr">
              <a:buNone/>
              <a:defRPr/>
            </a:lvl2pPr>
            <a:lvl3pPr marL="914354" indent="0" algn="ctr">
              <a:buNone/>
              <a:defRPr/>
            </a:lvl3pPr>
            <a:lvl4pPr marL="1371530" indent="0" algn="ctr">
              <a:buNone/>
              <a:defRPr/>
            </a:lvl4pPr>
            <a:lvl5pPr marL="1828706" indent="0" algn="ctr">
              <a:buNone/>
              <a:defRPr/>
            </a:lvl5pPr>
            <a:lvl6pPr marL="2285884" indent="0" algn="ctr">
              <a:buNone/>
              <a:defRPr/>
            </a:lvl6pPr>
            <a:lvl7pPr marL="2743060" indent="0" algn="ctr">
              <a:buNone/>
              <a:defRPr/>
            </a:lvl7pPr>
            <a:lvl8pPr marL="3200236" indent="0" algn="ctr">
              <a:buNone/>
              <a:defRPr/>
            </a:lvl8pPr>
            <a:lvl9pPr marL="3657413" indent="0" algn="ctr">
              <a:buNone/>
              <a:defRPr/>
            </a:lvl9pPr>
          </a:lstStyle>
          <a:p>
            <a:r>
              <a:rPr lang="pl-PL" smtClean="0"/>
              <a:t>Click to edit Master subtitle style</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6EC49C13-53BF-3D48-A7C6-362549B493E3}" type="slidenum">
              <a:rPr lang="en-US">
                <a:solidFill>
                  <a:srgbClr val="005894"/>
                </a:solidFill>
              </a:rPr>
              <a:pPr>
                <a:defRPr/>
              </a:pPr>
              <a:t>‹#›</a:t>
            </a:fld>
            <a:endParaRPr lang="en-US">
              <a:solidFill>
                <a:srgbClr val="005894"/>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615535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Content Placeholder 2"/>
          <p:cNvSpPr>
            <a:spLocks noGrp="1"/>
          </p:cNvSpPr>
          <p:nvPr>
            <p:ph idx="1"/>
          </p:nvPr>
        </p:nvSpPr>
        <p:spPr/>
        <p:txBody>
          <a:body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A212BD56-C895-944F-8022-901F9EF732ED}"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3880487684"/>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1"/>
            <a:ext cx="11053761" cy="1936750"/>
          </a:xfrm>
        </p:spPr>
        <p:txBody>
          <a:bodyPr anchor="t"/>
          <a:lstStyle>
            <a:lvl1pPr algn="l">
              <a:defRPr sz="4000" b="1" cap="all"/>
            </a:lvl1pPr>
          </a:lstStyle>
          <a:p>
            <a:r>
              <a:rPr lang="pl-PL"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76" indent="0">
              <a:buNone/>
              <a:defRPr sz="1800"/>
            </a:lvl2pPr>
            <a:lvl3pPr marL="914354" indent="0">
              <a:buNone/>
              <a:defRPr sz="1600"/>
            </a:lvl3pPr>
            <a:lvl4pPr marL="1371530" indent="0">
              <a:buNone/>
              <a:defRPr sz="1400"/>
            </a:lvl4pPr>
            <a:lvl5pPr marL="1828706" indent="0">
              <a:buNone/>
              <a:defRPr sz="1400"/>
            </a:lvl5pPr>
            <a:lvl6pPr marL="2285884" indent="0">
              <a:buNone/>
              <a:defRPr sz="1400"/>
            </a:lvl6pPr>
            <a:lvl7pPr marL="2743060" indent="0">
              <a:buNone/>
              <a:defRPr sz="1400"/>
            </a:lvl7pPr>
            <a:lvl8pPr marL="3200236" indent="0">
              <a:buNone/>
              <a:defRPr sz="1400"/>
            </a:lvl8pPr>
            <a:lvl9pPr marL="3657413" indent="0">
              <a:buNone/>
              <a:defRPr sz="1400"/>
            </a:lvl9pPr>
          </a:lstStyle>
          <a:p>
            <a:pPr lvl="0"/>
            <a:r>
              <a:rPr lang="pl-PL" smtClean="0"/>
              <a:t>Click to edit Master text styles</a:t>
            </a:r>
          </a:p>
        </p:txBody>
      </p:sp>
      <p:sp>
        <p:nvSpPr>
          <p:cNvPr id="4" name="Text Box 7"/>
          <p:cNvSpPr txBox="1">
            <a:spLocks noGrp="1" noChangeArrowheads="1"/>
          </p:cNvSpPr>
          <p:nvPr>
            <p:ph type="sldNum" sz="quarter" idx="10"/>
          </p:nvPr>
        </p:nvSpPr>
        <p:spPr>
          <a:ln/>
        </p:spPr>
        <p:txBody>
          <a:bodyPr/>
          <a:lstStyle>
            <a:lvl1pPr>
              <a:defRPr/>
            </a:lvl1pPr>
          </a:lstStyle>
          <a:p>
            <a:pPr>
              <a:defRPr/>
            </a:pPr>
            <a:fld id="{9C90D0E1-998F-0D48-9BFA-2ABC6149E291}"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399251828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Content Placeholder 2"/>
          <p:cNvSpPr>
            <a:spLocks noGrp="1"/>
          </p:cNvSpPr>
          <p:nvPr>
            <p:ph sz="half" idx="1"/>
          </p:nvPr>
        </p:nvSpPr>
        <p:spPr>
          <a:xfrm>
            <a:off x="711201" y="1612900"/>
            <a:ext cx="5803900" cy="716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Content Placeholder 3"/>
          <p:cNvSpPr>
            <a:spLocks noGrp="1"/>
          </p:cNvSpPr>
          <p:nvPr>
            <p:ph sz="half" idx="2"/>
          </p:nvPr>
        </p:nvSpPr>
        <p:spPr>
          <a:xfrm>
            <a:off x="6667501" y="1612900"/>
            <a:ext cx="5803900" cy="716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5" name="Text Box 7"/>
          <p:cNvSpPr txBox="1">
            <a:spLocks noGrp="1" noChangeArrowheads="1"/>
          </p:cNvSpPr>
          <p:nvPr>
            <p:ph type="sldNum" sz="quarter" idx="10"/>
          </p:nvPr>
        </p:nvSpPr>
        <p:spPr>
          <a:ln/>
        </p:spPr>
        <p:txBody>
          <a:bodyPr/>
          <a:lstStyle>
            <a:lvl1pPr>
              <a:defRPr/>
            </a:lvl1pPr>
          </a:lstStyle>
          <a:p>
            <a:pPr>
              <a:defRPr/>
            </a:pPr>
            <a:fld id="{DFC28A8F-5D51-8B4A-97F0-BD31D6B645BC}"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2090014700"/>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pl-PL"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76" indent="0">
              <a:buNone/>
              <a:defRPr sz="2000" b="1"/>
            </a:lvl2pPr>
            <a:lvl3pPr marL="914354" indent="0">
              <a:buNone/>
              <a:defRPr sz="1800"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pl-PL"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76" indent="0">
              <a:buNone/>
              <a:defRPr sz="2000" b="1"/>
            </a:lvl2pPr>
            <a:lvl3pPr marL="914354" indent="0">
              <a:buNone/>
              <a:defRPr sz="1800"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pl-PL"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7" name="Text Box 7"/>
          <p:cNvSpPr txBox="1">
            <a:spLocks noGrp="1" noChangeArrowheads="1"/>
          </p:cNvSpPr>
          <p:nvPr>
            <p:ph type="sldNum" sz="quarter" idx="10"/>
          </p:nvPr>
        </p:nvSpPr>
        <p:spPr>
          <a:ln/>
        </p:spPr>
        <p:txBody>
          <a:bodyPr/>
          <a:lstStyle>
            <a:lvl1pPr>
              <a:defRPr/>
            </a:lvl1pPr>
          </a:lstStyle>
          <a:p>
            <a:pPr>
              <a:defRPr/>
            </a:pPr>
            <a:fld id="{291AB3AB-254B-A34F-99DD-E0EEED28BEBB}"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1507075871"/>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Text Box 7"/>
          <p:cNvSpPr txBox="1">
            <a:spLocks noGrp="1" noChangeArrowheads="1"/>
          </p:cNvSpPr>
          <p:nvPr>
            <p:ph type="sldNum" sz="quarter" idx="10"/>
          </p:nvPr>
        </p:nvSpPr>
        <p:spPr>
          <a:ln/>
        </p:spPr>
        <p:txBody>
          <a:bodyPr/>
          <a:lstStyle>
            <a:lvl1pPr>
              <a:defRPr/>
            </a:lvl1pPr>
          </a:lstStyle>
          <a:p>
            <a:pPr>
              <a:defRPr/>
            </a:pPr>
            <a:fld id="{4A10D8AC-968B-5B48-8547-C999EE1F4022}"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377408372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Content Placeholder 2"/>
          <p:cNvSpPr>
            <a:spLocks noGrp="1"/>
          </p:cNvSpPr>
          <p:nvPr>
            <p:ph sz="half" idx="1"/>
          </p:nvPr>
        </p:nvSpPr>
        <p:spPr>
          <a:xfrm>
            <a:off x="5994400" y="5613400"/>
            <a:ext cx="3263900" cy="276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Content Placeholder 3"/>
          <p:cNvSpPr>
            <a:spLocks noGrp="1"/>
          </p:cNvSpPr>
          <p:nvPr>
            <p:ph sz="half" idx="2"/>
          </p:nvPr>
        </p:nvSpPr>
        <p:spPr>
          <a:xfrm>
            <a:off x="9410700" y="5613400"/>
            <a:ext cx="3263900" cy="276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7"/>
          <p:cNvSpPr txBox="1">
            <a:spLocks noGrp="1" noChangeArrowheads="1"/>
          </p:cNvSpPr>
          <p:nvPr>
            <p:ph type="sldNum" sz="quarter" idx="10"/>
          </p:nvPr>
        </p:nvSpPr>
        <p:spPr>
          <a:ln/>
        </p:spPr>
        <p:txBody>
          <a:bodyPr/>
          <a:lstStyle>
            <a:lvl1pPr>
              <a:defRPr/>
            </a:lvl1pPr>
          </a:lstStyle>
          <a:p>
            <a:pPr>
              <a:defRPr/>
            </a:pPr>
            <a:fld id="{8891E397-B7A4-EC4C-9C17-E88BAD13BCDA}"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56616647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40"/>
            <a:ext cx="4278313" cy="1652587"/>
          </a:xfrm>
        </p:spPr>
        <p:txBody>
          <a:bodyPr/>
          <a:lstStyle>
            <a:lvl1pPr algn="l">
              <a:defRPr sz="2000" b="1"/>
            </a:lvl1pPr>
          </a:lstStyle>
          <a:p>
            <a:r>
              <a:rPr lang="pl-PL" smtClean="0"/>
              <a:t>Click to edit Master title style</a:t>
            </a:r>
            <a:endParaRPr lang="en-US"/>
          </a:p>
        </p:txBody>
      </p:sp>
      <p:sp>
        <p:nvSpPr>
          <p:cNvPr id="3" name="Content Placeholder 2"/>
          <p:cNvSpPr>
            <a:spLocks noGrp="1"/>
          </p:cNvSpPr>
          <p:nvPr>
            <p:ph idx="1"/>
          </p:nvPr>
        </p:nvSpPr>
        <p:spPr>
          <a:xfrm>
            <a:off x="5084763" y="388938"/>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Placeholder 3"/>
          <p:cNvSpPr>
            <a:spLocks noGrp="1"/>
          </p:cNvSpPr>
          <p:nvPr>
            <p:ph type="body" sz="half" idx="2"/>
          </p:nvPr>
        </p:nvSpPr>
        <p:spPr>
          <a:xfrm>
            <a:off x="650877" y="2041526"/>
            <a:ext cx="4278313" cy="6670674"/>
          </a:xfrm>
        </p:spPr>
        <p:txBody>
          <a:bodyPr/>
          <a:lstStyle>
            <a:lvl1pPr marL="0" indent="0">
              <a:buNone/>
              <a:defRPr sz="1400"/>
            </a:lvl1pPr>
            <a:lvl2pPr marL="457176" indent="0">
              <a:buNone/>
              <a:defRPr sz="1100"/>
            </a:lvl2pPr>
            <a:lvl3pPr marL="914354" indent="0">
              <a:buNone/>
              <a:defRPr sz="1000"/>
            </a:lvl3pPr>
            <a:lvl4pPr marL="1371530" indent="0">
              <a:buNone/>
              <a:defRPr sz="900"/>
            </a:lvl4pPr>
            <a:lvl5pPr marL="1828706" indent="0">
              <a:buNone/>
              <a:defRPr sz="900"/>
            </a:lvl5pPr>
            <a:lvl6pPr marL="2285884" indent="0">
              <a:buNone/>
              <a:defRPr sz="900"/>
            </a:lvl6pPr>
            <a:lvl7pPr marL="2743060" indent="0">
              <a:buNone/>
              <a:defRPr sz="900"/>
            </a:lvl7pPr>
            <a:lvl8pPr marL="3200236" indent="0">
              <a:buNone/>
              <a:defRPr sz="900"/>
            </a:lvl8pPr>
            <a:lvl9pPr marL="3657413" indent="0">
              <a:buNone/>
              <a:defRPr sz="900"/>
            </a:lvl9pPr>
          </a:lstStyle>
          <a:p>
            <a:pPr lvl="0"/>
            <a:r>
              <a:rPr lang="pl-PL" smtClean="0"/>
              <a:t>Click to edit Master text styles</a:t>
            </a:r>
          </a:p>
        </p:txBody>
      </p:sp>
      <p:sp>
        <p:nvSpPr>
          <p:cNvPr id="5" name="Text Box 7"/>
          <p:cNvSpPr txBox="1">
            <a:spLocks noGrp="1" noChangeArrowheads="1"/>
          </p:cNvSpPr>
          <p:nvPr>
            <p:ph type="sldNum" sz="quarter" idx="10"/>
          </p:nvPr>
        </p:nvSpPr>
        <p:spPr>
          <a:ln/>
        </p:spPr>
        <p:txBody>
          <a:bodyPr/>
          <a:lstStyle>
            <a:lvl1pPr>
              <a:defRPr/>
            </a:lvl1pPr>
          </a:lstStyle>
          <a:p>
            <a:pPr>
              <a:defRPr/>
            </a:pPr>
            <a:fld id="{18C4D253-1CD3-9B43-A9E5-CC3C2EE3983E}"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3410661562"/>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6" y="6827839"/>
            <a:ext cx="7802563" cy="806450"/>
          </a:xfrm>
        </p:spPr>
        <p:txBody>
          <a:bodyPr/>
          <a:lstStyle>
            <a:lvl1pPr algn="l">
              <a:defRPr sz="2000" b="1"/>
            </a:lvl1pPr>
          </a:lstStyle>
          <a:p>
            <a:r>
              <a:rPr lang="pl-PL" smtClean="0"/>
              <a:t>Click to edit Master title style</a:t>
            </a:r>
            <a:endParaRPr lang="en-US"/>
          </a:p>
        </p:txBody>
      </p:sp>
      <p:sp>
        <p:nvSpPr>
          <p:cNvPr id="3" name="Picture Placeholder 2"/>
          <p:cNvSpPr>
            <a:spLocks noGrp="1"/>
          </p:cNvSpPr>
          <p:nvPr>
            <p:ph type="pic" idx="1"/>
          </p:nvPr>
        </p:nvSpPr>
        <p:spPr>
          <a:xfrm>
            <a:off x="2549526" y="871538"/>
            <a:ext cx="7802563" cy="5851526"/>
          </a:xfrm>
        </p:spPr>
        <p:txBody>
          <a:bodyPr/>
          <a:lstStyle>
            <a:lvl1pPr marL="0" indent="0">
              <a:buNone/>
              <a:defRPr sz="3100"/>
            </a:lvl1pPr>
            <a:lvl2pPr marL="457176" indent="0">
              <a:buNone/>
              <a:defRPr sz="2800"/>
            </a:lvl2pPr>
            <a:lvl3pPr marL="914354" indent="0">
              <a:buNone/>
              <a:defRPr sz="2400"/>
            </a:lvl3pPr>
            <a:lvl4pPr marL="1371530" indent="0">
              <a:buNone/>
              <a:defRPr sz="2000"/>
            </a:lvl4pPr>
            <a:lvl5pPr marL="1828706" indent="0">
              <a:buNone/>
              <a:defRPr sz="2000"/>
            </a:lvl5pPr>
            <a:lvl6pPr marL="2285884" indent="0">
              <a:buNone/>
              <a:defRPr sz="2000"/>
            </a:lvl6pPr>
            <a:lvl7pPr marL="2743060" indent="0">
              <a:buNone/>
              <a:defRPr sz="2000"/>
            </a:lvl7pPr>
            <a:lvl8pPr marL="3200236" indent="0">
              <a:buNone/>
              <a:defRPr sz="2000"/>
            </a:lvl8pPr>
            <a:lvl9pPr marL="3657413" indent="0">
              <a:buNone/>
              <a:defRPr sz="2000"/>
            </a:lvl9pPr>
          </a:lstStyle>
          <a:p>
            <a:pPr lvl="0"/>
            <a:endParaRPr lang="en-US" noProof="0" smtClean="0">
              <a:sym typeface="Helvetica Neue Light" charset="0"/>
            </a:endParaRPr>
          </a:p>
        </p:txBody>
      </p:sp>
      <p:sp>
        <p:nvSpPr>
          <p:cNvPr id="4" name="Text Placeholder 3"/>
          <p:cNvSpPr>
            <a:spLocks noGrp="1"/>
          </p:cNvSpPr>
          <p:nvPr>
            <p:ph type="body" sz="half" idx="2"/>
          </p:nvPr>
        </p:nvSpPr>
        <p:spPr>
          <a:xfrm>
            <a:off x="2549526" y="7634289"/>
            <a:ext cx="7802563" cy="1144587"/>
          </a:xfrm>
        </p:spPr>
        <p:txBody>
          <a:bodyPr/>
          <a:lstStyle>
            <a:lvl1pPr marL="0" indent="0">
              <a:buNone/>
              <a:defRPr sz="1400"/>
            </a:lvl1pPr>
            <a:lvl2pPr marL="457176" indent="0">
              <a:buNone/>
              <a:defRPr sz="1100"/>
            </a:lvl2pPr>
            <a:lvl3pPr marL="914354" indent="0">
              <a:buNone/>
              <a:defRPr sz="1000"/>
            </a:lvl3pPr>
            <a:lvl4pPr marL="1371530" indent="0">
              <a:buNone/>
              <a:defRPr sz="900"/>
            </a:lvl4pPr>
            <a:lvl5pPr marL="1828706" indent="0">
              <a:buNone/>
              <a:defRPr sz="900"/>
            </a:lvl5pPr>
            <a:lvl6pPr marL="2285884" indent="0">
              <a:buNone/>
              <a:defRPr sz="900"/>
            </a:lvl6pPr>
            <a:lvl7pPr marL="2743060" indent="0">
              <a:buNone/>
              <a:defRPr sz="900"/>
            </a:lvl7pPr>
            <a:lvl8pPr marL="3200236" indent="0">
              <a:buNone/>
              <a:defRPr sz="900"/>
            </a:lvl8pPr>
            <a:lvl9pPr marL="3657413" indent="0">
              <a:buNone/>
              <a:defRPr sz="900"/>
            </a:lvl9pPr>
          </a:lstStyle>
          <a:p>
            <a:pPr lvl="0"/>
            <a:r>
              <a:rPr lang="pl-PL" smtClean="0"/>
              <a:t>Click to edit Master text styles</a:t>
            </a:r>
          </a:p>
        </p:txBody>
      </p:sp>
      <p:sp>
        <p:nvSpPr>
          <p:cNvPr id="5" name="Text Box 7"/>
          <p:cNvSpPr txBox="1">
            <a:spLocks noGrp="1" noChangeArrowheads="1"/>
          </p:cNvSpPr>
          <p:nvPr>
            <p:ph type="sldNum" sz="quarter" idx="10"/>
          </p:nvPr>
        </p:nvSpPr>
        <p:spPr>
          <a:ln/>
        </p:spPr>
        <p:txBody>
          <a:bodyPr/>
          <a:lstStyle>
            <a:lvl1pPr>
              <a:defRPr/>
            </a:lvl1pPr>
          </a:lstStyle>
          <a:p>
            <a:pPr>
              <a:defRPr/>
            </a:pPr>
            <a:fld id="{9B749177-B5A5-B44B-8EB5-2726F9AA57EA}"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1208002464"/>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75AFEA30-B629-1948-8721-E86813790753}"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199389050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1350" y="254000"/>
            <a:ext cx="2940050" cy="8521700"/>
          </a:xfrm>
        </p:spPr>
        <p:txBody>
          <a:bodyPr vert="eaVert"/>
          <a:lstStyle/>
          <a:p>
            <a:r>
              <a:rPr lang="pl-PL" smtClean="0"/>
              <a:t>Click to edit Master title style</a:t>
            </a:r>
            <a:endParaRPr lang="en-US"/>
          </a:p>
        </p:txBody>
      </p:sp>
      <p:sp>
        <p:nvSpPr>
          <p:cNvPr id="3" name="Vertical Text Placeholder 2"/>
          <p:cNvSpPr>
            <a:spLocks noGrp="1"/>
          </p:cNvSpPr>
          <p:nvPr>
            <p:ph type="body" orient="vert" idx="1"/>
          </p:nvPr>
        </p:nvSpPr>
        <p:spPr>
          <a:xfrm>
            <a:off x="711199" y="254000"/>
            <a:ext cx="8667750" cy="8521700"/>
          </a:xfrm>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2FF78EF4-DD8E-6649-8A90-186C26CCF453}"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2860123861"/>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51038" y="5527676"/>
            <a:ext cx="9102726" cy="2492375"/>
          </a:xfrm>
        </p:spPr>
        <p:txBody>
          <a:bodyPr/>
          <a:lstStyle>
            <a:lvl1pPr marL="0" indent="0" algn="ctr">
              <a:buNone/>
              <a:defRPr/>
            </a:lvl1pPr>
            <a:lvl2pPr marL="457176" indent="0" algn="ctr">
              <a:buNone/>
              <a:defRPr/>
            </a:lvl2pPr>
            <a:lvl3pPr marL="914354" indent="0" algn="ctr">
              <a:buNone/>
              <a:defRPr/>
            </a:lvl3pPr>
            <a:lvl4pPr marL="1371530" indent="0" algn="ctr">
              <a:buNone/>
              <a:defRPr/>
            </a:lvl4pPr>
            <a:lvl5pPr marL="1828706" indent="0" algn="ctr">
              <a:buNone/>
              <a:defRPr/>
            </a:lvl5pPr>
            <a:lvl6pPr marL="2285884" indent="0" algn="ctr">
              <a:buNone/>
              <a:defRPr/>
            </a:lvl6pPr>
            <a:lvl7pPr marL="2743060" indent="0" algn="ctr">
              <a:buNone/>
              <a:defRPr/>
            </a:lvl7pPr>
            <a:lvl8pPr marL="3200236" indent="0" algn="ctr">
              <a:buNone/>
              <a:defRPr/>
            </a:lvl8pPr>
            <a:lvl9pPr marL="3657413" indent="0" algn="ctr">
              <a:buNone/>
              <a:defRPr/>
            </a:lvl9pPr>
          </a:lstStyle>
          <a:p>
            <a:r>
              <a:rPr lang="pl-PL" smtClean="0"/>
              <a:t>Click to edit Master subtitle style</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6EC49C13-53BF-3D48-A7C6-362549B493E3}" type="slidenum">
              <a:rPr lang="en-US">
                <a:solidFill>
                  <a:srgbClr val="005894"/>
                </a:solidFill>
              </a:rPr>
              <a:pPr>
                <a:defRPr/>
              </a:pPr>
              <a:t>‹#›</a:t>
            </a:fld>
            <a:endParaRPr lang="en-US">
              <a:solidFill>
                <a:srgbClr val="005894"/>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746328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Content Placeholder 2"/>
          <p:cNvSpPr>
            <a:spLocks noGrp="1"/>
          </p:cNvSpPr>
          <p:nvPr>
            <p:ph idx="1"/>
          </p:nvPr>
        </p:nvSpPr>
        <p:spPr/>
        <p:txBody>
          <a:body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A212BD56-C895-944F-8022-901F9EF732ED}"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3005576412"/>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1"/>
            <a:ext cx="11053761" cy="1936750"/>
          </a:xfrm>
        </p:spPr>
        <p:txBody>
          <a:bodyPr anchor="t"/>
          <a:lstStyle>
            <a:lvl1pPr algn="l">
              <a:defRPr sz="4000" b="1" cap="all"/>
            </a:lvl1pPr>
          </a:lstStyle>
          <a:p>
            <a:r>
              <a:rPr lang="pl-PL"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76" indent="0">
              <a:buNone/>
              <a:defRPr sz="1800"/>
            </a:lvl2pPr>
            <a:lvl3pPr marL="914354" indent="0">
              <a:buNone/>
              <a:defRPr sz="1600"/>
            </a:lvl3pPr>
            <a:lvl4pPr marL="1371530" indent="0">
              <a:buNone/>
              <a:defRPr sz="1400"/>
            </a:lvl4pPr>
            <a:lvl5pPr marL="1828706" indent="0">
              <a:buNone/>
              <a:defRPr sz="1400"/>
            </a:lvl5pPr>
            <a:lvl6pPr marL="2285884" indent="0">
              <a:buNone/>
              <a:defRPr sz="1400"/>
            </a:lvl6pPr>
            <a:lvl7pPr marL="2743060" indent="0">
              <a:buNone/>
              <a:defRPr sz="1400"/>
            </a:lvl7pPr>
            <a:lvl8pPr marL="3200236" indent="0">
              <a:buNone/>
              <a:defRPr sz="1400"/>
            </a:lvl8pPr>
            <a:lvl9pPr marL="3657413" indent="0">
              <a:buNone/>
              <a:defRPr sz="1400"/>
            </a:lvl9pPr>
          </a:lstStyle>
          <a:p>
            <a:pPr lvl="0"/>
            <a:r>
              <a:rPr lang="pl-PL" smtClean="0"/>
              <a:t>Click to edit Master text styles</a:t>
            </a:r>
          </a:p>
        </p:txBody>
      </p:sp>
      <p:sp>
        <p:nvSpPr>
          <p:cNvPr id="4" name="Text Box 7"/>
          <p:cNvSpPr txBox="1">
            <a:spLocks noGrp="1" noChangeArrowheads="1"/>
          </p:cNvSpPr>
          <p:nvPr>
            <p:ph type="sldNum" sz="quarter" idx="10"/>
          </p:nvPr>
        </p:nvSpPr>
        <p:spPr>
          <a:ln/>
        </p:spPr>
        <p:txBody>
          <a:bodyPr/>
          <a:lstStyle>
            <a:lvl1pPr>
              <a:defRPr/>
            </a:lvl1pPr>
          </a:lstStyle>
          <a:p>
            <a:pPr>
              <a:defRPr/>
            </a:pPr>
            <a:fld id="{9C90D0E1-998F-0D48-9BFA-2ABC6149E291}"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817963105"/>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Content Placeholder 2"/>
          <p:cNvSpPr>
            <a:spLocks noGrp="1"/>
          </p:cNvSpPr>
          <p:nvPr>
            <p:ph sz="half" idx="1"/>
          </p:nvPr>
        </p:nvSpPr>
        <p:spPr>
          <a:xfrm>
            <a:off x="711201" y="1612900"/>
            <a:ext cx="5803900" cy="716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Content Placeholder 3"/>
          <p:cNvSpPr>
            <a:spLocks noGrp="1"/>
          </p:cNvSpPr>
          <p:nvPr>
            <p:ph sz="half" idx="2"/>
          </p:nvPr>
        </p:nvSpPr>
        <p:spPr>
          <a:xfrm>
            <a:off x="6667501" y="1612900"/>
            <a:ext cx="5803900" cy="716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5" name="Text Box 7"/>
          <p:cNvSpPr txBox="1">
            <a:spLocks noGrp="1" noChangeArrowheads="1"/>
          </p:cNvSpPr>
          <p:nvPr>
            <p:ph type="sldNum" sz="quarter" idx="10"/>
          </p:nvPr>
        </p:nvSpPr>
        <p:spPr>
          <a:ln/>
        </p:spPr>
        <p:txBody>
          <a:bodyPr/>
          <a:lstStyle>
            <a:lvl1pPr>
              <a:defRPr/>
            </a:lvl1pPr>
          </a:lstStyle>
          <a:p>
            <a:pPr>
              <a:defRPr/>
            </a:pPr>
            <a:fld id="{DFC28A8F-5D51-8B4A-97F0-BD31D6B645BC}"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575472702"/>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pl-PL"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76" indent="0">
              <a:buNone/>
              <a:defRPr sz="2000" b="1"/>
            </a:lvl2pPr>
            <a:lvl3pPr marL="914354" indent="0">
              <a:buNone/>
              <a:defRPr sz="1800"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pl-PL"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76" indent="0">
              <a:buNone/>
              <a:defRPr sz="2000" b="1"/>
            </a:lvl2pPr>
            <a:lvl3pPr marL="914354" indent="0">
              <a:buNone/>
              <a:defRPr sz="1800"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pl-PL"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7" name="Text Box 7"/>
          <p:cNvSpPr txBox="1">
            <a:spLocks noGrp="1" noChangeArrowheads="1"/>
          </p:cNvSpPr>
          <p:nvPr>
            <p:ph type="sldNum" sz="quarter" idx="10"/>
          </p:nvPr>
        </p:nvSpPr>
        <p:spPr>
          <a:ln/>
        </p:spPr>
        <p:txBody>
          <a:bodyPr/>
          <a:lstStyle>
            <a:lvl1pPr>
              <a:defRPr/>
            </a:lvl1pPr>
          </a:lstStyle>
          <a:p>
            <a:pPr>
              <a:defRPr/>
            </a:pPr>
            <a:fld id="{291AB3AB-254B-A34F-99DD-E0EEED28BEBB}"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408800583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pl-PL"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76" indent="0">
              <a:buNone/>
              <a:defRPr sz="2000" b="1"/>
            </a:lvl2pPr>
            <a:lvl3pPr marL="914354" indent="0">
              <a:buNone/>
              <a:defRPr sz="1800"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pl-PL"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76" indent="0">
              <a:buNone/>
              <a:defRPr sz="2000" b="1"/>
            </a:lvl2pPr>
            <a:lvl3pPr marL="914354" indent="0">
              <a:buNone/>
              <a:defRPr sz="1800" b="1"/>
            </a:lvl3pPr>
            <a:lvl4pPr marL="1371530" indent="0">
              <a:buNone/>
              <a:defRPr sz="1600" b="1"/>
            </a:lvl4pPr>
            <a:lvl5pPr marL="1828706" indent="0">
              <a:buNone/>
              <a:defRPr sz="1600" b="1"/>
            </a:lvl5pPr>
            <a:lvl6pPr marL="2285884" indent="0">
              <a:buNone/>
              <a:defRPr sz="1600" b="1"/>
            </a:lvl6pPr>
            <a:lvl7pPr marL="2743060" indent="0">
              <a:buNone/>
              <a:defRPr sz="1600" b="1"/>
            </a:lvl7pPr>
            <a:lvl8pPr marL="3200236" indent="0">
              <a:buNone/>
              <a:defRPr sz="1600" b="1"/>
            </a:lvl8pPr>
            <a:lvl9pPr marL="3657413" indent="0">
              <a:buNone/>
              <a:defRPr sz="1600" b="1"/>
            </a:lvl9pPr>
          </a:lstStyle>
          <a:p>
            <a:pPr lvl="0"/>
            <a:r>
              <a:rPr lang="pl-PL"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Text Box 7"/>
          <p:cNvSpPr txBox="1">
            <a:spLocks noGrp="1" noChangeArrowheads="1"/>
          </p:cNvSpPr>
          <p:nvPr>
            <p:ph type="sldNum" sz="quarter" idx="10"/>
          </p:nvPr>
        </p:nvSpPr>
        <p:spPr>
          <a:ln/>
        </p:spPr>
        <p:txBody>
          <a:bodyPr/>
          <a:lstStyle>
            <a:lvl1pPr>
              <a:defRPr/>
            </a:lvl1pPr>
          </a:lstStyle>
          <a:p>
            <a:pPr>
              <a:defRPr/>
            </a:pPr>
            <a:fld id="{4A10D8AC-968B-5B48-8547-C999EE1F4022}"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237095770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7"/>
          <p:cNvSpPr txBox="1">
            <a:spLocks noGrp="1" noChangeArrowheads="1"/>
          </p:cNvSpPr>
          <p:nvPr>
            <p:ph type="sldNum" sz="quarter" idx="10"/>
          </p:nvPr>
        </p:nvSpPr>
        <p:spPr>
          <a:ln/>
        </p:spPr>
        <p:txBody>
          <a:bodyPr/>
          <a:lstStyle>
            <a:lvl1pPr>
              <a:defRPr/>
            </a:lvl1pPr>
          </a:lstStyle>
          <a:p>
            <a:pPr>
              <a:defRPr/>
            </a:pPr>
            <a:fld id="{8891E397-B7A4-EC4C-9C17-E88BAD13BCDA}"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3717313275"/>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40"/>
            <a:ext cx="4278313" cy="1652587"/>
          </a:xfrm>
        </p:spPr>
        <p:txBody>
          <a:bodyPr/>
          <a:lstStyle>
            <a:lvl1pPr algn="l">
              <a:defRPr sz="2000" b="1"/>
            </a:lvl1pPr>
          </a:lstStyle>
          <a:p>
            <a:r>
              <a:rPr lang="pl-PL" smtClean="0"/>
              <a:t>Click to edit Master title style</a:t>
            </a:r>
            <a:endParaRPr lang="en-US"/>
          </a:p>
        </p:txBody>
      </p:sp>
      <p:sp>
        <p:nvSpPr>
          <p:cNvPr id="3" name="Content Placeholder 2"/>
          <p:cNvSpPr>
            <a:spLocks noGrp="1"/>
          </p:cNvSpPr>
          <p:nvPr>
            <p:ph idx="1"/>
          </p:nvPr>
        </p:nvSpPr>
        <p:spPr>
          <a:xfrm>
            <a:off x="5084763" y="388938"/>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Placeholder 3"/>
          <p:cNvSpPr>
            <a:spLocks noGrp="1"/>
          </p:cNvSpPr>
          <p:nvPr>
            <p:ph type="body" sz="half" idx="2"/>
          </p:nvPr>
        </p:nvSpPr>
        <p:spPr>
          <a:xfrm>
            <a:off x="650877" y="2041526"/>
            <a:ext cx="4278313" cy="6670674"/>
          </a:xfrm>
        </p:spPr>
        <p:txBody>
          <a:bodyPr/>
          <a:lstStyle>
            <a:lvl1pPr marL="0" indent="0">
              <a:buNone/>
              <a:defRPr sz="1400"/>
            </a:lvl1pPr>
            <a:lvl2pPr marL="457176" indent="0">
              <a:buNone/>
              <a:defRPr sz="1100"/>
            </a:lvl2pPr>
            <a:lvl3pPr marL="914354" indent="0">
              <a:buNone/>
              <a:defRPr sz="1000"/>
            </a:lvl3pPr>
            <a:lvl4pPr marL="1371530" indent="0">
              <a:buNone/>
              <a:defRPr sz="900"/>
            </a:lvl4pPr>
            <a:lvl5pPr marL="1828706" indent="0">
              <a:buNone/>
              <a:defRPr sz="900"/>
            </a:lvl5pPr>
            <a:lvl6pPr marL="2285884" indent="0">
              <a:buNone/>
              <a:defRPr sz="900"/>
            </a:lvl6pPr>
            <a:lvl7pPr marL="2743060" indent="0">
              <a:buNone/>
              <a:defRPr sz="900"/>
            </a:lvl7pPr>
            <a:lvl8pPr marL="3200236" indent="0">
              <a:buNone/>
              <a:defRPr sz="900"/>
            </a:lvl8pPr>
            <a:lvl9pPr marL="3657413" indent="0">
              <a:buNone/>
              <a:defRPr sz="900"/>
            </a:lvl9pPr>
          </a:lstStyle>
          <a:p>
            <a:pPr lvl="0"/>
            <a:r>
              <a:rPr lang="pl-PL" smtClean="0"/>
              <a:t>Click to edit Master text styles</a:t>
            </a:r>
          </a:p>
        </p:txBody>
      </p:sp>
      <p:sp>
        <p:nvSpPr>
          <p:cNvPr id="5" name="Text Box 7"/>
          <p:cNvSpPr txBox="1">
            <a:spLocks noGrp="1" noChangeArrowheads="1"/>
          </p:cNvSpPr>
          <p:nvPr>
            <p:ph type="sldNum" sz="quarter" idx="10"/>
          </p:nvPr>
        </p:nvSpPr>
        <p:spPr>
          <a:ln/>
        </p:spPr>
        <p:txBody>
          <a:bodyPr/>
          <a:lstStyle>
            <a:lvl1pPr>
              <a:defRPr/>
            </a:lvl1pPr>
          </a:lstStyle>
          <a:p>
            <a:pPr>
              <a:defRPr/>
            </a:pPr>
            <a:fld id="{18C4D253-1CD3-9B43-A9E5-CC3C2EE3983E}"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338289096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6" y="6827839"/>
            <a:ext cx="7802563" cy="806450"/>
          </a:xfrm>
        </p:spPr>
        <p:txBody>
          <a:bodyPr/>
          <a:lstStyle>
            <a:lvl1pPr algn="l">
              <a:defRPr sz="2000" b="1"/>
            </a:lvl1pPr>
          </a:lstStyle>
          <a:p>
            <a:r>
              <a:rPr lang="pl-PL" smtClean="0"/>
              <a:t>Click to edit Master title style</a:t>
            </a:r>
            <a:endParaRPr lang="en-US"/>
          </a:p>
        </p:txBody>
      </p:sp>
      <p:sp>
        <p:nvSpPr>
          <p:cNvPr id="3" name="Picture Placeholder 2"/>
          <p:cNvSpPr>
            <a:spLocks noGrp="1"/>
          </p:cNvSpPr>
          <p:nvPr>
            <p:ph type="pic" idx="1"/>
          </p:nvPr>
        </p:nvSpPr>
        <p:spPr>
          <a:xfrm>
            <a:off x="2549526" y="871538"/>
            <a:ext cx="7802563" cy="5851526"/>
          </a:xfrm>
        </p:spPr>
        <p:txBody>
          <a:bodyPr/>
          <a:lstStyle>
            <a:lvl1pPr marL="0" indent="0">
              <a:buNone/>
              <a:defRPr sz="3100"/>
            </a:lvl1pPr>
            <a:lvl2pPr marL="457176" indent="0">
              <a:buNone/>
              <a:defRPr sz="2800"/>
            </a:lvl2pPr>
            <a:lvl3pPr marL="914354" indent="0">
              <a:buNone/>
              <a:defRPr sz="2400"/>
            </a:lvl3pPr>
            <a:lvl4pPr marL="1371530" indent="0">
              <a:buNone/>
              <a:defRPr sz="2000"/>
            </a:lvl4pPr>
            <a:lvl5pPr marL="1828706" indent="0">
              <a:buNone/>
              <a:defRPr sz="2000"/>
            </a:lvl5pPr>
            <a:lvl6pPr marL="2285884" indent="0">
              <a:buNone/>
              <a:defRPr sz="2000"/>
            </a:lvl6pPr>
            <a:lvl7pPr marL="2743060" indent="0">
              <a:buNone/>
              <a:defRPr sz="2000"/>
            </a:lvl7pPr>
            <a:lvl8pPr marL="3200236" indent="0">
              <a:buNone/>
              <a:defRPr sz="2000"/>
            </a:lvl8pPr>
            <a:lvl9pPr marL="3657413" indent="0">
              <a:buNone/>
              <a:defRPr sz="2000"/>
            </a:lvl9pPr>
          </a:lstStyle>
          <a:p>
            <a:pPr lvl="0"/>
            <a:endParaRPr lang="en-US" noProof="0" smtClean="0">
              <a:sym typeface="Helvetica Neue Light" charset="0"/>
            </a:endParaRPr>
          </a:p>
        </p:txBody>
      </p:sp>
      <p:sp>
        <p:nvSpPr>
          <p:cNvPr id="4" name="Text Placeholder 3"/>
          <p:cNvSpPr>
            <a:spLocks noGrp="1"/>
          </p:cNvSpPr>
          <p:nvPr>
            <p:ph type="body" sz="half" idx="2"/>
          </p:nvPr>
        </p:nvSpPr>
        <p:spPr>
          <a:xfrm>
            <a:off x="2549526" y="7634289"/>
            <a:ext cx="7802563" cy="1144587"/>
          </a:xfrm>
        </p:spPr>
        <p:txBody>
          <a:bodyPr/>
          <a:lstStyle>
            <a:lvl1pPr marL="0" indent="0">
              <a:buNone/>
              <a:defRPr sz="1400"/>
            </a:lvl1pPr>
            <a:lvl2pPr marL="457176" indent="0">
              <a:buNone/>
              <a:defRPr sz="1100"/>
            </a:lvl2pPr>
            <a:lvl3pPr marL="914354" indent="0">
              <a:buNone/>
              <a:defRPr sz="1000"/>
            </a:lvl3pPr>
            <a:lvl4pPr marL="1371530" indent="0">
              <a:buNone/>
              <a:defRPr sz="900"/>
            </a:lvl4pPr>
            <a:lvl5pPr marL="1828706" indent="0">
              <a:buNone/>
              <a:defRPr sz="900"/>
            </a:lvl5pPr>
            <a:lvl6pPr marL="2285884" indent="0">
              <a:buNone/>
              <a:defRPr sz="900"/>
            </a:lvl6pPr>
            <a:lvl7pPr marL="2743060" indent="0">
              <a:buNone/>
              <a:defRPr sz="900"/>
            </a:lvl7pPr>
            <a:lvl8pPr marL="3200236" indent="0">
              <a:buNone/>
              <a:defRPr sz="900"/>
            </a:lvl8pPr>
            <a:lvl9pPr marL="3657413" indent="0">
              <a:buNone/>
              <a:defRPr sz="900"/>
            </a:lvl9pPr>
          </a:lstStyle>
          <a:p>
            <a:pPr lvl="0"/>
            <a:r>
              <a:rPr lang="pl-PL" smtClean="0"/>
              <a:t>Click to edit Master text styles</a:t>
            </a:r>
          </a:p>
        </p:txBody>
      </p:sp>
      <p:sp>
        <p:nvSpPr>
          <p:cNvPr id="5" name="Text Box 7"/>
          <p:cNvSpPr txBox="1">
            <a:spLocks noGrp="1" noChangeArrowheads="1"/>
          </p:cNvSpPr>
          <p:nvPr>
            <p:ph type="sldNum" sz="quarter" idx="10"/>
          </p:nvPr>
        </p:nvSpPr>
        <p:spPr>
          <a:ln/>
        </p:spPr>
        <p:txBody>
          <a:bodyPr/>
          <a:lstStyle>
            <a:lvl1pPr>
              <a:defRPr/>
            </a:lvl1pPr>
          </a:lstStyle>
          <a:p>
            <a:pPr>
              <a:defRPr/>
            </a:pPr>
            <a:fld id="{9B749177-B5A5-B44B-8EB5-2726F9AA57EA}"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3655067798"/>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75AFEA30-B629-1948-8721-E86813790753}"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4191035144"/>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1350" y="254000"/>
            <a:ext cx="2940050" cy="8521700"/>
          </a:xfrm>
        </p:spPr>
        <p:txBody>
          <a:bodyPr vert="eaVert"/>
          <a:lstStyle/>
          <a:p>
            <a:r>
              <a:rPr lang="pl-PL" smtClean="0"/>
              <a:t>Click to edit Master title style</a:t>
            </a:r>
            <a:endParaRPr lang="en-US"/>
          </a:p>
        </p:txBody>
      </p:sp>
      <p:sp>
        <p:nvSpPr>
          <p:cNvPr id="3" name="Vertical Text Placeholder 2"/>
          <p:cNvSpPr>
            <a:spLocks noGrp="1"/>
          </p:cNvSpPr>
          <p:nvPr>
            <p:ph type="body" orient="vert" idx="1"/>
          </p:nvPr>
        </p:nvSpPr>
        <p:spPr>
          <a:xfrm>
            <a:off x="711199" y="254000"/>
            <a:ext cx="8667750" cy="8521700"/>
          </a:xfrm>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Box 7"/>
          <p:cNvSpPr txBox="1">
            <a:spLocks noGrp="1" noChangeArrowheads="1"/>
          </p:cNvSpPr>
          <p:nvPr>
            <p:ph type="sldNum" sz="quarter" idx="10"/>
          </p:nvPr>
        </p:nvSpPr>
        <p:spPr>
          <a:ln/>
        </p:spPr>
        <p:txBody>
          <a:bodyPr/>
          <a:lstStyle>
            <a:lvl1pPr>
              <a:defRPr/>
            </a:lvl1pPr>
          </a:lstStyle>
          <a:p>
            <a:pPr>
              <a:defRPr/>
            </a:pPr>
            <a:fld id="{2FF78EF4-DD8E-6649-8A90-186C26CCF453}"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114336810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40"/>
            <a:ext cx="4278313" cy="1652587"/>
          </a:xfrm>
        </p:spPr>
        <p:txBody>
          <a:bodyPr/>
          <a:lstStyle>
            <a:lvl1pPr algn="l">
              <a:defRPr sz="2000" b="1"/>
            </a:lvl1pPr>
          </a:lstStyle>
          <a:p>
            <a:r>
              <a:rPr lang="pl-PL" smtClean="0"/>
              <a:t>Click to edit Master title style</a:t>
            </a:r>
            <a:endParaRPr lang="en-US"/>
          </a:p>
        </p:txBody>
      </p:sp>
      <p:sp>
        <p:nvSpPr>
          <p:cNvPr id="3" name="Content Placeholder 2"/>
          <p:cNvSpPr>
            <a:spLocks noGrp="1"/>
          </p:cNvSpPr>
          <p:nvPr>
            <p:ph idx="1"/>
          </p:nvPr>
        </p:nvSpPr>
        <p:spPr>
          <a:xfrm>
            <a:off x="5084763" y="388938"/>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Placeholder 3"/>
          <p:cNvSpPr>
            <a:spLocks noGrp="1"/>
          </p:cNvSpPr>
          <p:nvPr>
            <p:ph type="body" sz="half" idx="2"/>
          </p:nvPr>
        </p:nvSpPr>
        <p:spPr>
          <a:xfrm>
            <a:off x="650877" y="2041526"/>
            <a:ext cx="4278313" cy="6670674"/>
          </a:xfrm>
        </p:spPr>
        <p:txBody>
          <a:bodyPr/>
          <a:lstStyle>
            <a:lvl1pPr marL="0" indent="0">
              <a:buNone/>
              <a:defRPr sz="1400"/>
            </a:lvl1pPr>
            <a:lvl2pPr marL="457176" indent="0">
              <a:buNone/>
              <a:defRPr sz="1100"/>
            </a:lvl2pPr>
            <a:lvl3pPr marL="914354" indent="0">
              <a:buNone/>
              <a:defRPr sz="1000"/>
            </a:lvl3pPr>
            <a:lvl4pPr marL="1371530" indent="0">
              <a:buNone/>
              <a:defRPr sz="900"/>
            </a:lvl4pPr>
            <a:lvl5pPr marL="1828706" indent="0">
              <a:buNone/>
              <a:defRPr sz="900"/>
            </a:lvl5pPr>
            <a:lvl6pPr marL="2285884" indent="0">
              <a:buNone/>
              <a:defRPr sz="900"/>
            </a:lvl6pPr>
            <a:lvl7pPr marL="2743060" indent="0">
              <a:buNone/>
              <a:defRPr sz="900"/>
            </a:lvl7pPr>
            <a:lvl8pPr marL="3200236" indent="0">
              <a:buNone/>
              <a:defRPr sz="900"/>
            </a:lvl8pPr>
            <a:lvl9pPr marL="3657413" indent="0">
              <a:buNone/>
              <a:defRPr sz="900"/>
            </a:lvl9pPr>
          </a:lstStyle>
          <a:p>
            <a:pPr lvl="0"/>
            <a:r>
              <a:rPr lang="pl-PL" smtClean="0"/>
              <a:t>Click to edit Master text styles</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6" y="6827839"/>
            <a:ext cx="7802563" cy="806450"/>
          </a:xfrm>
        </p:spPr>
        <p:txBody>
          <a:bodyPr/>
          <a:lstStyle>
            <a:lvl1pPr algn="l">
              <a:defRPr sz="2000" b="1"/>
            </a:lvl1pPr>
          </a:lstStyle>
          <a:p>
            <a:r>
              <a:rPr lang="pl-PL" smtClean="0"/>
              <a:t>Click to edit Master title style</a:t>
            </a:r>
            <a:endParaRPr lang="en-US"/>
          </a:p>
        </p:txBody>
      </p:sp>
      <p:sp>
        <p:nvSpPr>
          <p:cNvPr id="3" name="Picture Placeholder 2"/>
          <p:cNvSpPr>
            <a:spLocks noGrp="1"/>
          </p:cNvSpPr>
          <p:nvPr>
            <p:ph type="pic" idx="1"/>
          </p:nvPr>
        </p:nvSpPr>
        <p:spPr>
          <a:xfrm>
            <a:off x="2549526" y="871538"/>
            <a:ext cx="7802563" cy="5851526"/>
          </a:xfrm>
        </p:spPr>
        <p:txBody>
          <a:bodyPr/>
          <a:lstStyle>
            <a:lvl1pPr marL="0" indent="0">
              <a:buNone/>
              <a:defRPr sz="3100"/>
            </a:lvl1pPr>
            <a:lvl2pPr marL="457176" indent="0">
              <a:buNone/>
              <a:defRPr sz="2800"/>
            </a:lvl2pPr>
            <a:lvl3pPr marL="914354" indent="0">
              <a:buNone/>
              <a:defRPr sz="2400"/>
            </a:lvl3pPr>
            <a:lvl4pPr marL="1371530" indent="0">
              <a:buNone/>
              <a:defRPr sz="2000"/>
            </a:lvl4pPr>
            <a:lvl5pPr marL="1828706" indent="0">
              <a:buNone/>
              <a:defRPr sz="2000"/>
            </a:lvl5pPr>
            <a:lvl6pPr marL="2285884" indent="0">
              <a:buNone/>
              <a:defRPr sz="2000"/>
            </a:lvl6pPr>
            <a:lvl7pPr marL="2743060" indent="0">
              <a:buNone/>
              <a:defRPr sz="2000"/>
            </a:lvl7pPr>
            <a:lvl8pPr marL="3200236" indent="0">
              <a:buNone/>
              <a:defRPr sz="2000"/>
            </a:lvl8pPr>
            <a:lvl9pPr marL="3657413"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6" y="7634289"/>
            <a:ext cx="7802563" cy="1144587"/>
          </a:xfrm>
        </p:spPr>
        <p:txBody>
          <a:bodyPr/>
          <a:lstStyle>
            <a:lvl1pPr marL="0" indent="0">
              <a:buNone/>
              <a:defRPr sz="1400"/>
            </a:lvl1pPr>
            <a:lvl2pPr marL="457176" indent="0">
              <a:buNone/>
              <a:defRPr sz="1100"/>
            </a:lvl2pPr>
            <a:lvl3pPr marL="914354" indent="0">
              <a:buNone/>
              <a:defRPr sz="1000"/>
            </a:lvl3pPr>
            <a:lvl4pPr marL="1371530" indent="0">
              <a:buNone/>
              <a:defRPr sz="900"/>
            </a:lvl4pPr>
            <a:lvl5pPr marL="1828706" indent="0">
              <a:buNone/>
              <a:defRPr sz="900"/>
            </a:lvl5pPr>
            <a:lvl6pPr marL="2285884" indent="0">
              <a:buNone/>
              <a:defRPr sz="900"/>
            </a:lvl6pPr>
            <a:lvl7pPr marL="2743060" indent="0">
              <a:buNone/>
              <a:defRPr sz="900"/>
            </a:lvl7pPr>
            <a:lvl8pPr marL="3200236" indent="0">
              <a:buNone/>
              <a:defRPr sz="900"/>
            </a:lvl8pPr>
            <a:lvl9pPr marL="3657413" indent="0">
              <a:buNone/>
              <a:defRPr sz="900"/>
            </a:lvl9pPr>
          </a:lstStyle>
          <a:p>
            <a:pPr lvl="0"/>
            <a:r>
              <a:rPr lang="pl-PL" smtClean="0"/>
              <a:t>Click to edit Master text styles</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0" y="0"/>
            <a:ext cx="13004800" cy="9753600"/>
          </a:xfrm>
          <a:prstGeom prst="rect">
            <a:avLst/>
          </a:prstGeom>
          <a:noFill/>
          <a:ln w="12700">
            <a:noFill/>
            <a:round/>
            <a:headEnd/>
            <a:tailEnd/>
          </a:ln>
        </p:spPr>
      </p:pic>
      <p:sp>
        <p:nvSpPr>
          <p:cNvPr id="2" name="Line 2"/>
          <p:cNvSpPr>
            <a:spLocks noChangeShapeType="1"/>
          </p:cNvSpPr>
          <p:nvPr/>
        </p:nvSpPr>
        <p:spPr bwMode="auto">
          <a:xfrm>
            <a:off x="6019800" y="5461001"/>
            <a:ext cx="7010401" cy="0"/>
          </a:xfrm>
          <a:prstGeom prst="line">
            <a:avLst/>
          </a:prstGeom>
          <a:noFill/>
          <a:ln w="12700" cap="flat">
            <a:solidFill>
              <a:schemeClr val="tx1"/>
            </a:solidFill>
            <a:prstDash val="solid"/>
            <a:round/>
            <a:headEnd type="none" w="med" len="med"/>
            <a:tailEnd type="none" w="med" len="med"/>
          </a:ln>
        </p:spPr>
        <p:txBody>
          <a:bodyPr lIns="0" tIns="0" rIns="0" bIns="0">
            <a:prstTxWarp prst="textNoShape">
              <a:avLst/>
            </a:prstTxWarp>
          </a:bodyPr>
          <a:lstStyle/>
          <a:p>
            <a:pPr>
              <a:defRPr/>
            </a:pPr>
            <a:endParaRPr lang="en-US"/>
          </a:p>
        </p:txBody>
      </p:sp>
      <p:sp>
        <p:nvSpPr>
          <p:cNvPr id="1028" name="Rectangle 3"/>
          <p:cNvSpPr>
            <a:spLocks noGrp="1" noChangeArrowheads="1"/>
          </p:cNvSpPr>
          <p:nvPr>
            <p:ph type="body" idx="1"/>
          </p:nvPr>
        </p:nvSpPr>
        <p:spPr bwMode="auto">
          <a:xfrm>
            <a:off x="5994399" y="5613400"/>
            <a:ext cx="6680201" cy="2768600"/>
          </a:xfrm>
          <a:prstGeom prst="rect">
            <a:avLst/>
          </a:prstGeom>
          <a:noFill/>
          <a:ln w="12700">
            <a:noFill/>
            <a:miter lim="800000"/>
            <a:headEnd/>
            <a:tailEnd/>
          </a:ln>
        </p:spPr>
        <p:txBody>
          <a:bodyPr vert="horz" wrap="square" lIns="50797" tIns="50797" rIns="50797" bIns="50797"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029" name="Rectangle 4"/>
          <p:cNvSpPr>
            <a:spLocks noGrp="1" noChangeArrowheads="1"/>
          </p:cNvSpPr>
          <p:nvPr>
            <p:ph type="title"/>
          </p:nvPr>
        </p:nvSpPr>
        <p:spPr bwMode="auto">
          <a:xfrm>
            <a:off x="5994399" y="2552700"/>
            <a:ext cx="6680201" cy="2768600"/>
          </a:xfrm>
          <a:prstGeom prst="rect">
            <a:avLst/>
          </a:prstGeom>
          <a:noFill/>
          <a:ln w="12700">
            <a:noFill/>
            <a:miter lim="800000"/>
            <a:headEnd/>
            <a:tailEnd/>
          </a:ln>
        </p:spPr>
        <p:txBody>
          <a:bodyPr vert="horz" wrap="square" lIns="50797" tIns="50797" rIns="50797" bIns="50797" numCol="1" anchor="b"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p:txStyles>
    <p:titleStyle>
      <a:lvl1pPr algn="l" rtl="0" eaLnBrk="0" fontAlgn="base" hangingPunct="0">
        <a:spcBef>
          <a:spcPct val="0"/>
        </a:spcBef>
        <a:spcAft>
          <a:spcPct val="0"/>
        </a:spcAft>
        <a:defRPr sz="60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60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60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60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6000">
          <a:solidFill>
            <a:schemeClr val="tx1"/>
          </a:solidFill>
          <a:latin typeface="Helvetica Neue Light" charset="0"/>
          <a:ea typeface="ヒラギノ角ゴ ProN W3" charset="-128"/>
          <a:cs typeface="ヒラギノ角ゴ ProN W3" charset="-128"/>
          <a:sym typeface="Helvetica Neue Light" charset="0"/>
        </a:defRPr>
      </a:lvl5pPr>
      <a:lvl6pPr marL="457176" algn="l" rtl="0" fontAlgn="base">
        <a:spcBef>
          <a:spcPct val="0"/>
        </a:spcBef>
        <a:spcAft>
          <a:spcPct val="0"/>
        </a:spcAft>
        <a:defRPr sz="6000">
          <a:solidFill>
            <a:schemeClr val="tx1"/>
          </a:solidFill>
          <a:latin typeface="Helvetica Neue Light" charset="0"/>
          <a:ea typeface="ヒラギノ角ゴ ProN W3" charset="-128"/>
          <a:cs typeface="ヒラギノ角ゴ ProN W3" charset="-128"/>
          <a:sym typeface="Helvetica Neue Light" charset="0"/>
        </a:defRPr>
      </a:lvl6pPr>
      <a:lvl7pPr marL="914354" algn="l" rtl="0" fontAlgn="base">
        <a:spcBef>
          <a:spcPct val="0"/>
        </a:spcBef>
        <a:spcAft>
          <a:spcPct val="0"/>
        </a:spcAft>
        <a:defRPr sz="6000">
          <a:solidFill>
            <a:schemeClr val="tx1"/>
          </a:solidFill>
          <a:latin typeface="Helvetica Neue Light" charset="0"/>
          <a:ea typeface="ヒラギノ角ゴ ProN W3" charset="-128"/>
          <a:cs typeface="ヒラギノ角ゴ ProN W3" charset="-128"/>
          <a:sym typeface="Helvetica Neue Light" charset="0"/>
        </a:defRPr>
      </a:lvl7pPr>
      <a:lvl8pPr marL="1371530" algn="l" rtl="0" fontAlgn="base">
        <a:spcBef>
          <a:spcPct val="0"/>
        </a:spcBef>
        <a:spcAft>
          <a:spcPct val="0"/>
        </a:spcAft>
        <a:defRPr sz="6000">
          <a:solidFill>
            <a:schemeClr val="tx1"/>
          </a:solidFill>
          <a:latin typeface="Helvetica Neue Light" charset="0"/>
          <a:ea typeface="ヒラギノ角ゴ ProN W3" charset="-128"/>
          <a:cs typeface="ヒラギノ角ゴ ProN W3" charset="-128"/>
          <a:sym typeface="Helvetica Neue Light" charset="0"/>
        </a:defRPr>
      </a:lvl8pPr>
      <a:lvl9pPr marL="1828706" algn="l" rtl="0" fontAlgn="base">
        <a:spcBef>
          <a:spcPct val="0"/>
        </a:spcBef>
        <a:spcAft>
          <a:spcPct val="0"/>
        </a:spcAft>
        <a:defRPr sz="60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882" indent="-342882" algn="l" rtl="0" eaLnBrk="0" fontAlgn="base" hangingPunct="0">
        <a:spcBef>
          <a:spcPct val="0"/>
        </a:spcBef>
        <a:spcAft>
          <a:spcPct val="0"/>
        </a:spcAft>
        <a:defRPr sz="2400">
          <a:solidFill>
            <a:schemeClr val="tx1"/>
          </a:solidFill>
          <a:latin typeface="+mn-lt"/>
          <a:ea typeface="+mn-ea"/>
          <a:cs typeface="+mn-cs"/>
          <a:sym typeface="Helvetica Neue" charset="0"/>
        </a:defRPr>
      </a:lvl1pPr>
      <a:lvl2pPr marL="253986" indent="-253986" algn="l" rtl="0" eaLnBrk="0" fontAlgn="base" hangingPunct="0">
        <a:spcBef>
          <a:spcPct val="0"/>
        </a:spcBef>
        <a:spcAft>
          <a:spcPct val="0"/>
        </a:spcAft>
        <a:defRPr sz="2400">
          <a:solidFill>
            <a:schemeClr val="tx1"/>
          </a:solidFill>
          <a:latin typeface="+mn-lt"/>
          <a:ea typeface="+mn-ea"/>
          <a:cs typeface="+mn-cs"/>
          <a:sym typeface="Helvetica Neue" charset="0"/>
        </a:defRPr>
      </a:lvl2pPr>
      <a:lvl3pPr marL="507974" indent="-507974" algn="l" rtl="0" eaLnBrk="0" fontAlgn="base" hangingPunct="0">
        <a:spcBef>
          <a:spcPct val="0"/>
        </a:spcBef>
        <a:spcAft>
          <a:spcPct val="0"/>
        </a:spcAft>
        <a:defRPr sz="2400">
          <a:solidFill>
            <a:schemeClr val="tx1"/>
          </a:solidFill>
          <a:latin typeface="+mn-lt"/>
          <a:ea typeface="+mn-ea"/>
          <a:cs typeface="+mn-cs"/>
          <a:sym typeface="Helvetica Neue" charset="0"/>
        </a:defRPr>
      </a:lvl3pPr>
      <a:lvl4pPr marL="761961" indent="-761961" algn="l" rtl="0" eaLnBrk="0" fontAlgn="base" hangingPunct="0">
        <a:spcBef>
          <a:spcPct val="0"/>
        </a:spcBef>
        <a:spcAft>
          <a:spcPct val="0"/>
        </a:spcAft>
        <a:defRPr sz="2400">
          <a:solidFill>
            <a:schemeClr val="tx1"/>
          </a:solidFill>
          <a:latin typeface="+mn-lt"/>
          <a:ea typeface="+mn-ea"/>
          <a:cs typeface="+mn-cs"/>
          <a:sym typeface="Helvetica Neue" charset="0"/>
        </a:defRPr>
      </a:lvl4pPr>
      <a:lvl5pPr marL="1015949" indent="-1015949" algn="l" rtl="0" eaLnBrk="0" fontAlgn="base" hangingPunct="0">
        <a:spcBef>
          <a:spcPct val="0"/>
        </a:spcBef>
        <a:spcAft>
          <a:spcPct val="0"/>
        </a:spcAft>
        <a:defRPr sz="2400">
          <a:solidFill>
            <a:schemeClr val="tx1"/>
          </a:solidFill>
          <a:latin typeface="+mn-lt"/>
          <a:ea typeface="+mn-ea"/>
          <a:cs typeface="+mn-cs"/>
          <a:sym typeface="Helvetica Neue" charset="0"/>
        </a:defRPr>
      </a:lvl5pPr>
      <a:lvl6pPr marL="1473125" indent="-1015949" algn="l" rtl="0" fontAlgn="base">
        <a:spcBef>
          <a:spcPct val="0"/>
        </a:spcBef>
        <a:spcAft>
          <a:spcPct val="0"/>
        </a:spcAft>
        <a:defRPr sz="2400">
          <a:solidFill>
            <a:schemeClr val="tx1"/>
          </a:solidFill>
          <a:latin typeface="+mn-lt"/>
          <a:ea typeface="+mn-ea"/>
          <a:cs typeface="+mn-cs"/>
          <a:sym typeface="Helvetica Neue" charset="0"/>
        </a:defRPr>
      </a:lvl6pPr>
      <a:lvl7pPr marL="1930301" indent="-1015949" algn="l" rtl="0" fontAlgn="base">
        <a:spcBef>
          <a:spcPct val="0"/>
        </a:spcBef>
        <a:spcAft>
          <a:spcPct val="0"/>
        </a:spcAft>
        <a:defRPr sz="2400">
          <a:solidFill>
            <a:schemeClr val="tx1"/>
          </a:solidFill>
          <a:latin typeface="+mn-lt"/>
          <a:ea typeface="+mn-ea"/>
          <a:cs typeface="+mn-cs"/>
          <a:sym typeface="Helvetica Neue" charset="0"/>
        </a:defRPr>
      </a:lvl7pPr>
      <a:lvl8pPr marL="2387478" indent="-1015949" algn="l" rtl="0" fontAlgn="base">
        <a:spcBef>
          <a:spcPct val="0"/>
        </a:spcBef>
        <a:spcAft>
          <a:spcPct val="0"/>
        </a:spcAft>
        <a:defRPr sz="2400">
          <a:solidFill>
            <a:schemeClr val="tx1"/>
          </a:solidFill>
          <a:latin typeface="+mn-lt"/>
          <a:ea typeface="+mn-ea"/>
          <a:cs typeface="+mn-cs"/>
          <a:sym typeface="Helvetica Neue" charset="0"/>
        </a:defRPr>
      </a:lvl8pPr>
      <a:lvl9pPr marL="2844655" indent="-1015949" algn="l" rtl="0" fontAlgn="base">
        <a:spcBef>
          <a:spcPct val="0"/>
        </a:spcBef>
        <a:spcAft>
          <a:spcPct val="0"/>
        </a:spcAft>
        <a:defRPr sz="2400">
          <a:solidFill>
            <a:schemeClr val="tx1"/>
          </a:solidFill>
          <a:latin typeface="+mn-lt"/>
          <a:ea typeface="+mn-ea"/>
          <a:cs typeface="+mn-cs"/>
          <a:sym typeface="Helvetica Neue" charset="0"/>
        </a:defRPr>
      </a:lvl9pPr>
    </p:bodyStyle>
    <p:otherStyle>
      <a:defPPr>
        <a:defRPr lang="en-US"/>
      </a:defPPr>
      <a:lvl1pPr marL="0" algn="l" defTabSz="457176" rtl="0" eaLnBrk="1" latinLnBrk="0" hangingPunct="1">
        <a:defRPr sz="1800" kern="1200">
          <a:solidFill>
            <a:schemeClr val="tx1"/>
          </a:solidFill>
          <a:latin typeface="+mn-lt"/>
          <a:ea typeface="+mn-ea"/>
          <a:cs typeface="+mn-cs"/>
        </a:defRPr>
      </a:lvl1pPr>
      <a:lvl2pPr marL="457176" algn="l" defTabSz="457176" rtl="0" eaLnBrk="1" latinLnBrk="0" hangingPunct="1">
        <a:defRPr sz="1800" kern="1200">
          <a:solidFill>
            <a:schemeClr val="tx1"/>
          </a:solidFill>
          <a:latin typeface="+mn-lt"/>
          <a:ea typeface="+mn-ea"/>
          <a:cs typeface="+mn-cs"/>
        </a:defRPr>
      </a:lvl2pPr>
      <a:lvl3pPr marL="914354" algn="l" defTabSz="457176" rtl="0" eaLnBrk="1" latinLnBrk="0" hangingPunct="1">
        <a:defRPr sz="1800" kern="1200">
          <a:solidFill>
            <a:schemeClr val="tx1"/>
          </a:solidFill>
          <a:latin typeface="+mn-lt"/>
          <a:ea typeface="+mn-ea"/>
          <a:cs typeface="+mn-cs"/>
        </a:defRPr>
      </a:lvl3pPr>
      <a:lvl4pPr marL="1371530" algn="l" defTabSz="457176" rtl="0" eaLnBrk="1" latinLnBrk="0" hangingPunct="1">
        <a:defRPr sz="1800" kern="1200">
          <a:solidFill>
            <a:schemeClr val="tx1"/>
          </a:solidFill>
          <a:latin typeface="+mn-lt"/>
          <a:ea typeface="+mn-ea"/>
          <a:cs typeface="+mn-cs"/>
        </a:defRPr>
      </a:lvl4pPr>
      <a:lvl5pPr marL="1828706" algn="l" defTabSz="457176" rtl="0" eaLnBrk="1" latinLnBrk="0" hangingPunct="1">
        <a:defRPr sz="1800" kern="1200">
          <a:solidFill>
            <a:schemeClr val="tx1"/>
          </a:solidFill>
          <a:latin typeface="+mn-lt"/>
          <a:ea typeface="+mn-ea"/>
          <a:cs typeface="+mn-cs"/>
        </a:defRPr>
      </a:lvl5pPr>
      <a:lvl6pPr marL="2285884" algn="l" defTabSz="457176" rtl="0" eaLnBrk="1" latinLnBrk="0" hangingPunct="1">
        <a:defRPr sz="1800" kern="1200">
          <a:solidFill>
            <a:schemeClr val="tx1"/>
          </a:solidFill>
          <a:latin typeface="+mn-lt"/>
          <a:ea typeface="+mn-ea"/>
          <a:cs typeface="+mn-cs"/>
        </a:defRPr>
      </a:lvl6pPr>
      <a:lvl7pPr marL="2743060" algn="l" defTabSz="457176" rtl="0" eaLnBrk="1" latinLnBrk="0" hangingPunct="1">
        <a:defRPr sz="1800" kern="1200">
          <a:solidFill>
            <a:schemeClr val="tx1"/>
          </a:solidFill>
          <a:latin typeface="+mn-lt"/>
          <a:ea typeface="+mn-ea"/>
          <a:cs typeface="+mn-cs"/>
        </a:defRPr>
      </a:lvl7pPr>
      <a:lvl8pPr marL="3200236" algn="l" defTabSz="457176" rtl="0" eaLnBrk="1" latinLnBrk="0" hangingPunct="1">
        <a:defRPr sz="1800" kern="1200">
          <a:solidFill>
            <a:schemeClr val="tx1"/>
          </a:solidFill>
          <a:latin typeface="+mn-lt"/>
          <a:ea typeface="+mn-ea"/>
          <a:cs typeface="+mn-cs"/>
        </a:defRPr>
      </a:lvl8pPr>
      <a:lvl9pPr marL="3657413" algn="l" defTabSz="4571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711200" y="254001"/>
            <a:ext cx="11760201" cy="1003300"/>
          </a:xfrm>
          <a:prstGeom prst="rect">
            <a:avLst/>
          </a:prstGeom>
          <a:noFill/>
          <a:ln w="12700">
            <a:noFill/>
            <a:miter lim="800000"/>
            <a:headEnd/>
            <a:tailEnd/>
          </a:ln>
        </p:spPr>
        <p:txBody>
          <a:bodyPr vert="horz" wrap="square" lIns="50797" tIns="50797" rIns="50797" bIns="50797" numCol="1" anchor="b" anchorCtr="0" compatLnSpc="1">
            <a:prstTxWarp prst="textNoShape">
              <a:avLst/>
            </a:prstTxWarp>
          </a:bodyPr>
          <a:lstStyle/>
          <a:p>
            <a:pPr lvl="0"/>
            <a:r>
              <a:rPr lang="en-US">
                <a:sym typeface="Helvetica Neue Light" charset="0"/>
              </a:rPr>
              <a:t>Click to edit Master title style</a:t>
            </a:r>
          </a:p>
        </p:txBody>
      </p:sp>
      <p:sp>
        <p:nvSpPr>
          <p:cNvPr id="13315" name="Rectangle 2"/>
          <p:cNvSpPr>
            <a:spLocks noGrp="1" noChangeArrowheads="1"/>
          </p:cNvSpPr>
          <p:nvPr>
            <p:ph type="body" idx="1"/>
          </p:nvPr>
        </p:nvSpPr>
        <p:spPr bwMode="auto">
          <a:xfrm>
            <a:off x="711200" y="1612900"/>
            <a:ext cx="11760201" cy="7162800"/>
          </a:xfrm>
          <a:prstGeom prst="rect">
            <a:avLst/>
          </a:prstGeom>
          <a:noFill/>
          <a:ln w="12700">
            <a:noFill/>
            <a:miter lim="800000"/>
            <a:headEnd/>
            <a:tailEnd/>
          </a:ln>
        </p:spPr>
        <p:txBody>
          <a:bodyPr vert="horz" wrap="square" lIns="50797" tIns="50797" rIns="50797" bIns="50797" numCol="1" anchor="t" anchorCtr="0" compatLnSpc="1">
            <a:prstTxWarp prst="textNoShape">
              <a:avLst/>
            </a:prstTxWarp>
          </a:bodyPr>
          <a:lstStyle/>
          <a:p>
            <a:pPr lvl="0"/>
            <a:r>
              <a:rPr lang="en-US" dirty="0">
                <a:sym typeface="Helvetica Neue Light" charset="0"/>
              </a:rPr>
              <a:t>Click to edit Master text styles</a:t>
            </a:r>
          </a:p>
          <a:p>
            <a:pPr lvl="1"/>
            <a:r>
              <a:rPr lang="en-US" dirty="0">
                <a:sym typeface="Helvetica Neue Light" charset="0"/>
              </a:rPr>
              <a:t>Second level</a:t>
            </a:r>
          </a:p>
          <a:p>
            <a:pPr lvl="2"/>
            <a:r>
              <a:rPr lang="en-US" dirty="0">
                <a:sym typeface="Helvetica Neue Light" charset="0"/>
              </a:rPr>
              <a:t>Third level</a:t>
            </a:r>
          </a:p>
          <a:p>
            <a:pPr lvl="3"/>
            <a:r>
              <a:rPr lang="en-US" dirty="0">
                <a:sym typeface="Helvetica Neue Light" charset="0"/>
              </a:rPr>
              <a:t>Fourth level</a:t>
            </a:r>
          </a:p>
          <a:p>
            <a:pPr lvl="4"/>
            <a:r>
              <a:rPr lang="en-US" dirty="0">
                <a:sym typeface="Helvetica Neue Light" charset="0"/>
              </a:rPr>
              <a:t>Fifth level</a:t>
            </a:r>
          </a:p>
        </p:txBody>
      </p:sp>
      <p:sp>
        <p:nvSpPr>
          <p:cNvPr id="2051" name="Rectangle 3"/>
          <p:cNvSpPr>
            <a:spLocks/>
          </p:cNvSpPr>
          <p:nvPr/>
        </p:nvSpPr>
        <p:spPr bwMode="auto">
          <a:xfrm>
            <a:off x="723900" y="9258300"/>
            <a:ext cx="9144000" cy="228599"/>
          </a:xfrm>
          <a:prstGeom prst="rect">
            <a:avLst/>
          </a:prstGeom>
          <a:noFill/>
          <a:ln w="12700" cap="flat">
            <a:noFill/>
            <a:miter lim="800000"/>
            <a:headEnd type="none" w="med" len="med"/>
            <a:tailEnd type="none" w="med" len="med"/>
          </a:ln>
        </p:spPr>
        <p:txBody>
          <a:bodyPr lIns="0" tIns="0" rIns="71073" bIns="0">
            <a:prstTxWarp prst="textNoShape">
              <a:avLst/>
            </a:prstTxWarp>
          </a:bodyPr>
          <a:lstStyle/>
          <a:p>
            <a:pPr marL="69847" algn="l">
              <a:spcBef>
                <a:spcPts val="388"/>
              </a:spcBef>
              <a:defRPr/>
            </a:pPr>
            <a:r>
              <a:rPr lang="en-US" sz="1600" dirty="0" smtClean="0">
                <a:solidFill>
                  <a:srgbClr val="005895"/>
                </a:solidFill>
                <a:latin typeface="Helvetica Neue" charset="0"/>
                <a:ea typeface="Helvetica Neue" charset="0"/>
                <a:cs typeface="Helvetica Neue" charset="0"/>
                <a:sym typeface="Helvetica Neue" charset="0"/>
              </a:rPr>
              <a:t>RIPE</a:t>
            </a:r>
            <a:r>
              <a:rPr lang="en-US" sz="1600" baseline="0" dirty="0" smtClean="0">
                <a:solidFill>
                  <a:srgbClr val="005895"/>
                </a:solidFill>
                <a:latin typeface="Helvetica Neue" charset="0"/>
                <a:ea typeface="Helvetica Neue" charset="0"/>
                <a:cs typeface="Helvetica Neue" charset="0"/>
                <a:sym typeface="Helvetica Neue" charset="0"/>
              </a:rPr>
              <a:t> NCC Database Group – </a:t>
            </a:r>
            <a:r>
              <a:rPr lang="en-US" sz="1600" dirty="0" smtClean="0">
                <a:solidFill>
                  <a:srgbClr val="005895"/>
                </a:solidFill>
                <a:latin typeface="Helvetica Neue" charset="0"/>
                <a:ea typeface="Helvetica Neue" charset="0"/>
                <a:cs typeface="Helvetica Neue" charset="0"/>
                <a:sym typeface="Helvetica Neue" charset="0"/>
              </a:rPr>
              <a:t>May 2013</a:t>
            </a:r>
          </a:p>
        </p:txBody>
      </p:sp>
      <p:pic>
        <p:nvPicPr>
          <p:cNvPr id="13317" name="Picture 4"/>
          <p:cNvPicPr>
            <a:picLocks noChangeAspect="1" noChangeArrowheads="1"/>
          </p:cNvPicPr>
          <p:nvPr/>
        </p:nvPicPr>
        <p:blipFill>
          <a:blip r:embed="rId13"/>
          <a:srcRect/>
          <a:stretch>
            <a:fillRect/>
          </a:stretch>
        </p:blipFill>
        <p:spPr bwMode="auto">
          <a:xfrm>
            <a:off x="10553700" y="8807450"/>
            <a:ext cx="1841500" cy="806450"/>
          </a:xfrm>
          <a:prstGeom prst="rect">
            <a:avLst/>
          </a:prstGeom>
          <a:noFill/>
          <a:ln w="12700">
            <a:noFill/>
            <a:round/>
            <a:headEnd/>
            <a:tailEnd/>
          </a:ln>
        </p:spPr>
      </p:pic>
      <p:sp>
        <p:nvSpPr>
          <p:cNvPr id="2053" name="Line 5"/>
          <p:cNvSpPr>
            <a:spLocks noChangeShapeType="1"/>
          </p:cNvSpPr>
          <p:nvPr/>
        </p:nvSpPr>
        <p:spPr bwMode="auto">
          <a:xfrm>
            <a:off x="12398376" y="8877300"/>
            <a:ext cx="3174" cy="604838"/>
          </a:xfrm>
          <a:prstGeom prst="line">
            <a:avLst/>
          </a:prstGeom>
          <a:noFill/>
          <a:ln w="12700" cap="flat">
            <a:solidFill>
              <a:srgbClr val="005895"/>
            </a:solidFill>
            <a:prstDash val="solid"/>
            <a:round/>
            <a:headEnd type="none" w="med" len="med"/>
            <a:tailEnd type="none" w="med" len="med"/>
          </a:ln>
        </p:spPr>
        <p:txBody>
          <a:bodyPr lIns="0" tIns="0" rIns="0" bIns="0">
            <a:prstTxWarp prst="textNoShape">
              <a:avLst/>
            </a:prstTxWarp>
          </a:bodyPr>
          <a:lstStyle/>
          <a:p>
            <a:pPr>
              <a:defRPr/>
            </a:pPr>
            <a:endParaRPr lang="en-US"/>
          </a:p>
        </p:txBody>
      </p:sp>
      <p:sp>
        <p:nvSpPr>
          <p:cNvPr id="2054" name="Line 6"/>
          <p:cNvSpPr>
            <a:spLocks noChangeShapeType="1"/>
          </p:cNvSpPr>
          <p:nvPr/>
        </p:nvSpPr>
        <p:spPr bwMode="auto">
          <a:xfrm>
            <a:off x="736600" y="1244599"/>
            <a:ext cx="12268200" cy="0"/>
          </a:xfrm>
          <a:prstGeom prst="line">
            <a:avLst/>
          </a:prstGeom>
          <a:noFill/>
          <a:ln w="25400" cap="flat">
            <a:solidFill>
              <a:srgbClr val="005895"/>
            </a:solidFill>
            <a:prstDash val="solid"/>
            <a:round/>
            <a:headEnd type="none" w="med" len="med"/>
            <a:tailEnd type="none" w="med" len="med"/>
          </a:ln>
        </p:spPr>
        <p:txBody>
          <a:bodyPr lIns="0" tIns="0" rIns="0" bIns="0">
            <a:prstTxWarp prst="textNoShape">
              <a:avLst/>
            </a:prstTxWarp>
          </a:bodyPr>
          <a:lstStyle/>
          <a:p>
            <a:pPr>
              <a:defRPr/>
            </a:pPr>
            <a:endParaRPr lang="en-US"/>
          </a:p>
        </p:txBody>
      </p:sp>
      <p:sp>
        <p:nvSpPr>
          <p:cNvPr id="2055" name="Text Box 7"/>
          <p:cNvSpPr txBox="1">
            <a:spLocks noGrp="1" noChangeArrowheads="1"/>
          </p:cNvSpPr>
          <p:nvPr>
            <p:ph type="sldNum" sz="quarter" idx="4"/>
          </p:nvPr>
        </p:nvSpPr>
        <p:spPr bwMode="auto">
          <a:xfrm>
            <a:off x="12433300" y="9207499"/>
            <a:ext cx="341313" cy="330200"/>
          </a:xfrm>
          <a:prstGeom prst="rect">
            <a:avLst/>
          </a:prstGeom>
          <a:noFill/>
          <a:ln w="12700">
            <a:noFill/>
            <a:miter lim="800000"/>
            <a:headEnd/>
            <a:tailEnd/>
          </a:ln>
          <a:effectLst/>
        </p:spPr>
        <p:txBody>
          <a:bodyPr vert="horz" wrap="none" lIns="91435" tIns="45718" rIns="91435" bIns="45718" numCol="1" anchor="t" anchorCtr="0" compatLnSpc="1">
            <a:prstTxWarp prst="textNoShape">
              <a:avLst/>
            </a:prstTxWarp>
          </a:bodyPr>
          <a:lstStyle>
            <a:lvl1pPr>
              <a:defRPr sz="1600">
                <a:solidFill>
                  <a:schemeClr val="tx1"/>
                </a:solidFill>
                <a:latin typeface="Helvetica Neue" charset="0"/>
                <a:ea typeface="Helvetica Neue" charset="0"/>
                <a:cs typeface="Helvetica Neue" charset="0"/>
                <a:sym typeface="Helvetica Neue" charset="0"/>
              </a:defRPr>
            </a:lvl1pPr>
          </a:lstStyle>
          <a:p>
            <a:pPr>
              <a:defRPr/>
            </a:pPr>
            <a:fld id="{8D32B632-8D62-154B-8CD1-7E2CD354C2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hf hdr="0" ftr="0" dt="0"/>
  <p:txStyles>
    <p:titleStyle>
      <a:lvl1pPr algn="l" rtl="0" eaLnBrk="0" fontAlgn="base" hangingPunct="0">
        <a:spcBef>
          <a:spcPct val="0"/>
        </a:spcBef>
        <a:spcAft>
          <a:spcPct val="0"/>
        </a:spcAft>
        <a:defRPr sz="50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5pPr>
      <a:lvl6pPr marL="457176"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6pPr>
      <a:lvl7pPr marL="914354"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7pPr>
      <a:lvl8pPr marL="1371530"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8pPr>
      <a:lvl9pPr marL="1828706"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80980" indent="-380980" algn="l" rtl="0" eaLnBrk="0" fontAlgn="base" hangingPunct="0">
        <a:lnSpc>
          <a:spcPct val="120000"/>
        </a:lnSpc>
        <a:spcBef>
          <a:spcPts val="700"/>
        </a:spcBef>
        <a:spcAft>
          <a:spcPct val="0"/>
        </a:spcAft>
        <a:buClr>
          <a:srgbClr val="005894"/>
        </a:buClr>
        <a:buSzPct val="69000"/>
        <a:buFont typeface="Helvetica Neue Light" charset="0"/>
        <a:buChar char="•"/>
        <a:defRPr sz="4300">
          <a:solidFill>
            <a:schemeClr val="tx1"/>
          </a:solidFill>
          <a:latin typeface="+mn-lt"/>
          <a:ea typeface="+mn-ea"/>
          <a:cs typeface="+mn-cs"/>
          <a:sym typeface="Helvetica Neue Light" charset="0"/>
        </a:defRPr>
      </a:lvl1pPr>
      <a:lvl2pPr marL="774661" indent="-253986" algn="l" rtl="0" eaLnBrk="0" fontAlgn="base" hangingPunct="0">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2pPr>
      <a:lvl3pPr marL="1346131" indent="-253986" algn="l" rtl="0" eaLnBrk="0" fontAlgn="base" hangingPunct="0">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3pPr>
      <a:lvl4pPr marL="1917602" indent="-253986" algn="l" rtl="0" eaLnBrk="0" fontAlgn="base" hangingPunct="0">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4pPr>
      <a:lvl5pPr marL="2489073" indent="-253986" algn="l" rtl="0" eaLnBrk="0" fontAlgn="base" hangingPunct="0">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5pPr>
      <a:lvl6pPr marL="2946249" indent="-253986" algn="l" rtl="0" fontAlgn="base">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6pPr>
      <a:lvl7pPr marL="3403426" indent="-253986" algn="l" rtl="0" fontAlgn="base">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7pPr>
      <a:lvl8pPr marL="3860602" indent="-253986" algn="l" rtl="0" fontAlgn="base">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8pPr>
      <a:lvl9pPr marL="4317779" indent="-253986" algn="l" rtl="0" fontAlgn="base">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9pPr>
    </p:bodyStyle>
    <p:otherStyle>
      <a:defPPr>
        <a:defRPr lang="en-US"/>
      </a:defPPr>
      <a:lvl1pPr marL="0" algn="l" defTabSz="457176" rtl="0" eaLnBrk="1" latinLnBrk="0" hangingPunct="1">
        <a:defRPr sz="1800" kern="1200">
          <a:solidFill>
            <a:schemeClr val="tx1"/>
          </a:solidFill>
          <a:latin typeface="+mn-lt"/>
          <a:ea typeface="+mn-ea"/>
          <a:cs typeface="+mn-cs"/>
        </a:defRPr>
      </a:lvl1pPr>
      <a:lvl2pPr marL="457176" algn="l" defTabSz="457176" rtl="0" eaLnBrk="1" latinLnBrk="0" hangingPunct="1">
        <a:defRPr sz="1800" kern="1200">
          <a:solidFill>
            <a:schemeClr val="tx1"/>
          </a:solidFill>
          <a:latin typeface="+mn-lt"/>
          <a:ea typeface="+mn-ea"/>
          <a:cs typeface="+mn-cs"/>
        </a:defRPr>
      </a:lvl2pPr>
      <a:lvl3pPr marL="914354" algn="l" defTabSz="457176" rtl="0" eaLnBrk="1" latinLnBrk="0" hangingPunct="1">
        <a:defRPr sz="1800" kern="1200">
          <a:solidFill>
            <a:schemeClr val="tx1"/>
          </a:solidFill>
          <a:latin typeface="+mn-lt"/>
          <a:ea typeface="+mn-ea"/>
          <a:cs typeface="+mn-cs"/>
        </a:defRPr>
      </a:lvl3pPr>
      <a:lvl4pPr marL="1371530" algn="l" defTabSz="457176" rtl="0" eaLnBrk="1" latinLnBrk="0" hangingPunct="1">
        <a:defRPr sz="1800" kern="1200">
          <a:solidFill>
            <a:schemeClr val="tx1"/>
          </a:solidFill>
          <a:latin typeface="+mn-lt"/>
          <a:ea typeface="+mn-ea"/>
          <a:cs typeface="+mn-cs"/>
        </a:defRPr>
      </a:lvl4pPr>
      <a:lvl5pPr marL="1828706" algn="l" defTabSz="457176" rtl="0" eaLnBrk="1" latinLnBrk="0" hangingPunct="1">
        <a:defRPr sz="1800" kern="1200">
          <a:solidFill>
            <a:schemeClr val="tx1"/>
          </a:solidFill>
          <a:latin typeface="+mn-lt"/>
          <a:ea typeface="+mn-ea"/>
          <a:cs typeface="+mn-cs"/>
        </a:defRPr>
      </a:lvl5pPr>
      <a:lvl6pPr marL="2285884" algn="l" defTabSz="457176" rtl="0" eaLnBrk="1" latinLnBrk="0" hangingPunct="1">
        <a:defRPr sz="1800" kern="1200">
          <a:solidFill>
            <a:schemeClr val="tx1"/>
          </a:solidFill>
          <a:latin typeface="+mn-lt"/>
          <a:ea typeface="+mn-ea"/>
          <a:cs typeface="+mn-cs"/>
        </a:defRPr>
      </a:lvl6pPr>
      <a:lvl7pPr marL="2743060" algn="l" defTabSz="457176" rtl="0" eaLnBrk="1" latinLnBrk="0" hangingPunct="1">
        <a:defRPr sz="1800" kern="1200">
          <a:solidFill>
            <a:schemeClr val="tx1"/>
          </a:solidFill>
          <a:latin typeface="+mn-lt"/>
          <a:ea typeface="+mn-ea"/>
          <a:cs typeface="+mn-cs"/>
        </a:defRPr>
      </a:lvl7pPr>
      <a:lvl8pPr marL="3200236" algn="l" defTabSz="457176" rtl="0" eaLnBrk="1" latinLnBrk="0" hangingPunct="1">
        <a:defRPr sz="1800" kern="1200">
          <a:solidFill>
            <a:schemeClr val="tx1"/>
          </a:solidFill>
          <a:latin typeface="+mn-lt"/>
          <a:ea typeface="+mn-ea"/>
          <a:cs typeface="+mn-cs"/>
        </a:defRPr>
      </a:lvl8pPr>
      <a:lvl9pPr marL="3657413" algn="l" defTabSz="45717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1"/>
          <p:cNvPicPr>
            <a:picLocks noChangeArrowheads="1"/>
          </p:cNvPicPr>
          <p:nvPr/>
        </p:nvPicPr>
        <p:blipFill>
          <a:blip r:embed="rId13"/>
          <a:srcRect/>
          <a:stretch>
            <a:fillRect/>
          </a:stretch>
        </p:blipFill>
        <p:spPr bwMode="auto">
          <a:xfrm>
            <a:off x="6381751" y="1128713"/>
            <a:ext cx="5321300" cy="7480300"/>
          </a:xfrm>
          <a:prstGeom prst="rect">
            <a:avLst/>
          </a:prstGeom>
          <a:noFill/>
          <a:ln w="12700">
            <a:noFill/>
            <a:miter lim="800000"/>
            <a:headEnd/>
            <a:tailEnd/>
          </a:ln>
        </p:spPr>
      </p:pic>
      <p:pic>
        <p:nvPicPr>
          <p:cNvPr id="25603" name="Picture 2"/>
          <p:cNvPicPr>
            <a:picLocks noChangeAspect="1" noChangeArrowheads="1"/>
          </p:cNvPicPr>
          <p:nvPr/>
        </p:nvPicPr>
        <p:blipFill>
          <a:blip r:embed="rId14"/>
          <a:srcRect l="80664" t="87500" r="293" b="520"/>
          <a:stretch>
            <a:fillRect/>
          </a:stretch>
        </p:blipFill>
        <p:spPr bwMode="auto">
          <a:xfrm>
            <a:off x="10490201" y="8534401"/>
            <a:ext cx="2476500" cy="1168400"/>
          </a:xfrm>
          <a:prstGeom prst="rect">
            <a:avLst/>
          </a:prstGeom>
          <a:noFill/>
          <a:ln w="12700">
            <a:noFill/>
            <a:round/>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xStyles>
    <p:titleStyle>
      <a:lvl1pPr algn="ctr" rtl="0" eaLnBrk="0" fontAlgn="base" hangingPunct="0">
        <a:spcBef>
          <a:spcPct val="0"/>
        </a:spcBef>
        <a:spcAft>
          <a:spcPct val="0"/>
        </a:spcAft>
        <a:defRPr sz="8400">
          <a:solidFill>
            <a:srgbClr val="000000"/>
          </a:solidFill>
          <a:latin typeface="+mj-lt"/>
          <a:ea typeface="+mj-ea"/>
          <a:cs typeface="+mj-cs"/>
          <a:sym typeface="Gill Sans" charset="0"/>
        </a:defRPr>
      </a:lvl1pPr>
      <a:lvl2pPr algn="ctr" rtl="0" eaLnBrk="0" fontAlgn="base" hangingPunct="0">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5pPr>
      <a:lvl6pPr marL="457176" algn="ctr" rtl="0" fontAlgn="base">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6pPr>
      <a:lvl7pPr marL="914354" algn="ctr" rtl="0" fontAlgn="base">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7pPr>
      <a:lvl8pPr marL="1371530" algn="ctr" rtl="0" fontAlgn="base">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8pPr>
      <a:lvl9pPr marL="1828706" algn="ctr" rtl="0" fontAlgn="base">
        <a:spcBef>
          <a:spcPct val="0"/>
        </a:spcBef>
        <a:spcAft>
          <a:spcPct val="0"/>
        </a:spcAft>
        <a:defRPr sz="8400">
          <a:solidFill>
            <a:srgbClr val="000000"/>
          </a:solidFill>
          <a:latin typeface="Gill Sans" charset="0"/>
          <a:ea typeface="ヒラギノ角ゴ ProN W3" charset="-128"/>
          <a:cs typeface="ヒラギノ角ゴ ProN W3" charset="-128"/>
          <a:sym typeface="Gill Sans" charset="0"/>
        </a:defRPr>
      </a:lvl9pPr>
    </p:titleStyle>
    <p:bodyStyle>
      <a:lvl1pPr marL="888955" indent="-571471" algn="l" rtl="0" eaLnBrk="0" fontAlgn="base" hangingPunct="0">
        <a:spcBef>
          <a:spcPts val="2399"/>
        </a:spcBef>
        <a:spcAft>
          <a:spcPct val="0"/>
        </a:spcAft>
        <a:buSzPct val="171000"/>
        <a:buFont typeface="Gill Sans" charset="0"/>
        <a:buChar char="•"/>
        <a:defRPr sz="4300">
          <a:solidFill>
            <a:srgbClr val="000000"/>
          </a:solidFill>
          <a:latin typeface="+mn-lt"/>
          <a:ea typeface="+mn-ea"/>
          <a:cs typeface="+mn-cs"/>
          <a:sym typeface="Gill Sans" charset="0"/>
        </a:defRPr>
      </a:lvl1pPr>
      <a:lvl2pPr marL="1333432" indent="-571471" algn="l" rtl="0" eaLnBrk="0" fontAlgn="base" hangingPunct="0">
        <a:spcBef>
          <a:spcPts val="2399"/>
        </a:spcBef>
        <a:spcAft>
          <a:spcPct val="0"/>
        </a:spcAft>
        <a:buSzPct val="171000"/>
        <a:buFont typeface="Gill Sans" charset="0"/>
        <a:buChar char="•"/>
        <a:defRPr sz="4300">
          <a:solidFill>
            <a:srgbClr val="000000"/>
          </a:solidFill>
          <a:latin typeface="+mn-lt"/>
          <a:ea typeface="+mn-ea"/>
          <a:cs typeface="+mn-cs"/>
          <a:sym typeface="Gill Sans" charset="0"/>
        </a:defRPr>
      </a:lvl2pPr>
      <a:lvl3pPr marL="1777909" indent="-571471" algn="l" rtl="0" eaLnBrk="0" fontAlgn="base" hangingPunct="0">
        <a:spcBef>
          <a:spcPts val="2399"/>
        </a:spcBef>
        <a:spcAft>
          <a:spcPct val="0"/>
        </a:spcAft>
        <a:buSzPct val="171000"/>
        <a:buFont typeface="Gill Sans" charset="0"/>
        <a:buChar char="•"/>
        <a:defRPr sz="4300">
          <a:solidFill>
            <a:srgbClr val="000000"/>
          </a:solidFill>
          <a:latin typeface="+mn-lt"/>
          <a:ea typeface="+mn-ea"/>
          <a:cs typeface="+mn-cs"/>
          <a:sym typeface="Gill Sans" charset="0"/>
        </a:defRPr>
      </a:lvl3pPr>
      <a:lvl4pPr marL="2222387" indent="-571471" algn="l" rtl="0" eaLnBrk="0" fontAlgn="base" hangingPunct="0">
        <a:spcBef>
          <a:spcPts val="2399"/>
        </a:spcBef>
        <a:spcAft>
          <a:spcPct val="0"/>
        </a:spcAft>
        <a:buSzPct val="171000"/>
        <a:buFont typeface="Gill Sans" charset="0"/>
        <a:buChar char="•"/>
        <a:defRPr sz="4300">
          <a:solidFill>
            <a:srgbClr val="000000"/>
          </a:solidFill>
          <a:latin typeface="+mn-lt"/>
          <a:ea typeface="+mn-ea"/>
          <a:cs typeface="+mn-cs"/>
          <a:sym typeface="Gill Sans" charset="0"/>
        </a:defRPr>
      </a:lvl4pPr>
      <a:lvl5pPr marL="2666864" indent="-571471" algn="l" rtl="0" eaLnBrk="0" fontAlgn="base" hangingPunct="0">
        <a:spcBef>
          <a:spcPts val="2399"/>
        </a:spcBef>
        <a:spcAft>
          <a:spcPct val="0"/>
        </a:spcAft>
        <a:buSzPct val="171000"/>
        <a:buFont typeface="Gill Sans" charset="0"/>
        <a:buChar char="•"/>
        <a:defRPr sz="4300">
          <a:solidFill>
            <a:srgbClr val="000000"/>
          </a:solidFill>
          <a:latin typeface="+mn-lt"/>
          <a:ea typeface="+mn-ea"/>
          <a:cs typeface="+mn-cs"/>
          <a:sym typeface="Gill Sans" charset="0"/>
        </a:defRPr>
      </a:lvl5pPr>
      <a:lvl6pPr marL="3124040" indent="-571471" algn="l" rtl="0" fontAlgn="base">
        <a:spcBef>
          <a:spcPts val="2399"/>
        </a:spcBef>
        <a:spcAft>
          <a:spcPct val="0"/>
        </a:spcAft>
        <a:buSzPct val="171000"/>
        <a:buFont typeface="Gill Sans" charset="0"/>
        <a:buChar char="•"/>
        <a:defRPr sz="4300">
          <a:solidFill>
            <a:srgbClr val="000000"/>
          </a:solidFill>
          <a:latin typeface="+mn-lt"/>
          <a:ea typeface="+mn-ea"/>
          <a:cs typeface="+mn-cs"/>
          <a:sym typeface="Gill Sans" charset="0"/>
        </a:defRPr>
      </a:lvl6pPr>
      <a:lvl7pPr marL="3581216" indent="-571471" algn="l" rtl="0" fontAlgn="base">
        <a:spcBef>
          <a:spcPts val="2399"/>
        </a:spcBef>
        <a:spcAft>
          <a:spcPct val="0"/>
        </a:spcAft>
        <a:buSzPct val="171000"/>
        <a:buFont typeface="Gill Sans" charset="0"/>
        <a:buChar char="•"/>
        <a:defRPr sz="4300">
          <a:solidFill>
            <a:srgbClr val="000000"/>
          </a:solidFill>
          <a:latin typeface="+mn-lt"/>
          <a:ea typeface="+mn-ea"/>
          <a:cs typeface="+mn-cs"/>
          <a:sym typeface="Gill Sans" charset="0"/>
        </a:defRPr>
      </a:lvl7pPr>
      <a:lvl8pPr marL="4038394" indent="-571471" algn="l" rtl="0" fontAlgn="base">
        <a:spcBef>
          <a:spcPts val="2399"/>
        </a:spcBef>
        <a:spcAft>
          <a:spcPct val="0"/>
        </a:spcAft>
        <a:buSzPct val="171000"/>
        <a:buFont typeface="Gill Sans" charset="0"/>
        <a:buChar char="•"/>
        <a:defRPr sz="4300">
          <a:solidFill>
            <a:srgbClr val="000000"/>
          </a:solidFill>
          <a:latin typeface="+mn-lt"/>
          <a:ea typeface="+mn-ea"/>
          <a:cs typeface="+mn-cs"/>
          <a:sym typeface="Gill Sans" charset="0"/>
        </a:defRPr>
      </a:lvl8pPr>
      <a:lvl9pPr marL="4495570" indent="-571471" algn="l" rtl="0" fontAlgn="base">
        <a:spcBef>
          <a:spcPts val="2399"/>
        </a:spcBef>
        <a:spcAft>
          <a:spcPct val="0"/>
        </a:spcAft>
        <a:buSzPct val="171000"/>
        <a:buFont typeface="Gill Sans" charset="0"/>
        <a:buChar char="•"/>
        <a:defRPr sz="4300">
          <a:solidFill>
            <a:srgbClr val="000000"/>
          </a:solidFill>
          <a:latin typeface="+mn-lt"/>
          <a:ea typeface="+mn-ea"/>
          <a:cs typeface="+mn-cs"/>
          <a:sym typeface="Gill Sans" charset="0"/>
        </a:defRPr>
      </a:lvl9pPr>
    </p:bodyStyle>
    <p:otherStyle>
      <a:defPPr>
        <a:defRPr lang="en-US"/>
      </a:defPPr>
      <a:lvl1pPr marL="0" algn="l" defTabSz="457176" rtl="0" eaLnBrk="1" latinLnBrk="0" hangingPunct="1">
        <a:defRPr sz="1800" kern="1200">
          <a:solidFill>
            <a:schemeClr val="tx1"/>
          </a:solidFill>
          <a:latin typeface="+mn-lt"/>
          <a:ea typeface="+mn-ea"/>
          <a:cs typeface="+mn-cs"/>
        </a:defRPr>
      </a:lvl1pPr>
      <a:lvl2pPr marL="457176" algn="l" defTabSz="457176" rtl="0" eaLnBrk="1" latinLnBrk="0" hangingPunct="1">
        <a:defRPr sz="1800" kern="1200">
          <a:solidFill>
            <a:schemeClr val="tx1"/>
          </a:solidFill>
          <a:latin typeface="+mn-lt"/>
          <a:ea typeface="+mn-ea"/>
          <a:cs typeface="+mn-cs"/>
        </a:defRPr>
      </a:lvl2pPr>
      <a:lvl3pPr marL="914354" algn="l" defTabSz="457176" rtl="0" eaLnBrk="1" latinLnBrk="0" hangingPunct="1">
        <a:defRPr sz="1800" kern="1200">
          <a:solidFill>
            <a:schemeClr val="tx1"/>
          </a:solidFill>
          <a:latin typeface="+mn-lt"/>
          <a:ea typeface="+mn-ea"/>
          <a:cs typeface="+mn-cs"/>
        </a:defRPr>
      </a:lvl3pPr>
      <a:lvl4pPr marL="1371530" algn="l" defTabSz="457176" rtl="0" eaLnBrk="1" latinLnBrk="0" hangingPunct="1">
        <a:defRPr sz="1800" kern="1200">
          <a:solidFill>
            <a:schemeClr val="tx1"/>
          </a:solidFill>
          <a:latin typeface="+mn-lt"/>
          <a:ea typeface="+mn-ea"/>
          <a:cs typeface="+mn-cs"/>
        </a:defRPr>
      </a:lvl4pPr>
      <a:lvl5pPr marL="1828706" algn="l" defTabSz="457176" rtl="0" eaLnBrk="1" latinLnBrk="0" hangingPunct="1">
        <a:defRPr sz="1800" kern="1200">
          <a:solidFill>
            <a:schemeClr val="tx1"/>
          </a:solidFill>
          <a:latin typeface="+mn-lt"/>
          <a:ea typeface="+mn-ea"/>
          <a:cs typeface="+mn-cs"/>
        </a:defRPr>
      </a:lvl5pPr>
      <a:lvl6pPr marL="2285884" algn="l" defTabSz="457176" rtl="0" eaLnBrk="1" latinLnBrk="0" hangingPunct="1">
        <a:defRPr sz="1800" kern="1200">
          <a:solidFill>
            <a:schemeClr val="tx1"/>
          </a:solidFill>
          <a:latin typeface="+mn-lt"/>
          <a:ea typeface="+mn-ea"/>
          <a:cs typeface="+mn-cs"/>
        </a:defRPr>
      </a:lvl6pPr>
      <a:lvl7pPr marL="2743060" algn="l" defTabSz="457176" rtl="0" eaLnBrk="1" latinLnBrk="0" hangingPunct="1">
        <a:defRPr sz="1800" kern="1200">
          <a:solidFill>
            <a:schemeClr val="tx1"/>
          </a:solidFill>
          <a:latin typeface="+mn-lt"/>
          <a:ea typeface="+mn-ea"/>
          <a:cs typeface="+mn-cs"/>
        </a:defRPr>
      </a:lvl7pPr>
      <a:lvl8pPr marL="3200236" algn="l" defTabSz="457176" rtl="0" eaLnBrk="1" latinLnBrk="0" hangingPunct="1">
        <a:defRPr sz="1800" kern="1200">
          <a:solidFill>
            <a:schemeClr val="tx1"/>
          </a:solidFill>
          <a:latin typeface="+mn-lt"/>
          <a:ea typeface="+mn-ea"/>
          <a:cs typeface="+mn-cs"/>
        </a:defRPr>
      </a:lvl8pPr>
      <a:lvl9pPr marL="3657413" algn="l" defTabSz="45717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711200" y="254001"/>
            <a:ext cx="11760201" cy="1003300"/>
          </a:xfrm>
          <a:prstGeom prst="rect">
            <a:avLst/>
          </a:prstGeom>
          <a:noFill/>
          <a:ln w="12700">
            <a:noFill/>
            <a:miter lim="800000"/>
            <a:headEnd/>
            <a:tailEnd/>
          </a:ln>
        </p:spPr>
        <p:txBody>
          <a:bodyPr vert="horz" wrap="square" lIns="50797" tIns="50797" rIns="50797" bIns="50797" numCol="1" anchor="b" anchorCtr="0" compatLnSpc="1">
            <a:prstTxWarp prst="textNoShape">
              <a:avLst/>
            </a:prstTxWarp>
          </a:bodyPr>
          <a:lstStyle/>
          <a:p>
            <a:pPr lvl="0"/>
            <a:r>
              <a:rPr lang="en-US">
                <a:sym typeface="Helvetica Neue Light" charset="0"/>
              </a:rPr>
              <a:t>Click to edit Master title style</a:t>
            </a:r>
          </a:p>
        </p:txBody>
      </p:sp>
      <p:sp>
        <p:nvSpPr>
          <p:cNvPr id="13315" name="Rectangle 2"/>
          <p:cNvSpPr>
            <a:spLocks noGrp="1" noChangeArrowheads="1"/>
          </p:cNvSpPr>
          <p:nvPr>
            <p:ph type="body" idx="1"/>
          </p:nvPr>
        </p:nvSpPr>
        <p:spPr bwMode="auto">
          <a:xfrm>
            <a:off x="711200" y="1612900"/>
            <a:ext cx="11760201" cy="7162800"/>
          </a:xfrm>
          <a:prstGeom prst="rect">
            <a:avLst/>
          </a:prstGeom>
          <a:noFill/>
          <a:ln w="12700">
            <a:noFill/>
            <a:miter lim="800000"/>
            <a:headEnd/>
            <a:tailEnd/>
          </a:ln>
        </p:spPr>
        <p:txBody>
          <a:bodyPr vert="horz" wrap="square" lIns="50797" tIns="50797" rIns="50797" bIns="50797" numCol="1" anchor="t" anchorCtr="0" compatLnSpc="1">
            <a:prstTxWarp prst="textNoShape">
              <a:avLst/>
            </a:prstTxWarp>
          </a:bodyPr>
          <a:lstStyle/>
          <a:p>
            <a:pPr lvl="0"/>
            <a:r>
              <a:rPr lang="en-US" dirty="0">
                <a:sym typeface="Helvetica Neue Light" charset="0"/>
              </a:rPr>
              <a:t>Click to edit Master text styles</a:t>
            </a:r>
          </a:p>
          <a:p>
            <a:pPr lvl="1"/>
            <a:r>
              <a:rPr lang="en-US" dirty="0">
                <a:sym typeface="Helvetica Neue Light" charset="0"/>
              </a:rPr>
              <a:t>Second level</a:t>
            </a:r>
          </a:p>
          <a:p>
            <a:pPr lvl="2"/>
            <a:r>
              <a:rPr lang="en-US" dirty="0">
                <a:sym typeface="Helvetica Neue Light" charset="0"/>
              </a:rPr>
              <a:t>Third level</a:t>
            </a:r>
          </a:p>
          <a:p>
            <a:pPr lvl="3"/>
            <a:r>
              <a:rPr lang="en-US" dirty="0">
                <a:sym typeface="Helvetica Neue Light" charset="0"/>
              </a:rPr>
              <a:t>Fourth level</a:t>
            </a:r>
          </a:p>
          <a:p>
            <a:pPr lvl="4"/>
            <a:r>
              <a:rPr lang="en-US" dirty="0">
                <a:sym typeface="Helvetica Neue Light" charset="0"/>
              </a:rPr>
              <a:t>Fifth level</a:t>
            </a:r>
          </a:p>
        </p:txBody>
      </p:sp>
      <p:sp>
        <p:nvSpPr>
          <p:cNvPr id="2051" name="Rectangle 3"/>
          <p:cNvSpPr>
            <a:spLocks/>
          </p:cNvSpPr>
          <p:nvPr/>
        </p:nvSpPr>
        <p:spPr bwMode="auto">
          <a:xfrm>
            <a:off x="723900" y="9258300"/>
            <a:ext cx="9144000" cy="228599"/>
          </a:xfrm>
          <a:prstGeom prst="rect">
            <a:avLst/>
          </a:prstGeom>
          <a:noFill/>
          <a:ln w="12700" cap="flat">
            <a:noFill/>
            <a:miter lim="800000"/>
            <a:headEnd type="none" w="med" len="med"/>
            <a:tailEnd type="none" w="med" len="med"/>
          </a:ln>
        </p:spPr>
        <p:txBody>
          <a:bodyPr lIns="0" tIns="0" rIns="71073" bIns="0">
            <a:prstTxWarp prst="textNoShape">
              <a:avLst/>
            </a:prstTxWarp>
          </a:bodyPr>
          <a:lstStyle/>
          <a:p>
            <a:pPr marL="69847" algn="l">
              <a:spcBef>
                <a:spcPts val="388"/>
              </a:spcBef>
              <a:defRPr/>
            </a:pPr>
            <a:r>
              <a:rPr lang="en-US" sz="1600" dirty="0" smtClean="0">
                <a:solidFill>
                  <a:srgbClr val="005895"/>
                </a:solidFill>
                <a:latin typeface="Helvetica Neue" charset="0"/>
                <a:ea typeface="Helvetica Neue" charset="0"/>
                <a:cs typeface="Helvetica Neue" charset="0"/>
                <a:sym typeface="Helvetica Neue" charset="0"/>
              </a:rPr>
              <a:t>RIPE NCC Database Group – May 2013</a:t>
            </a:r>
          </a:p>
        </p:txBody>
      </p:sp>
      <p:pic>
        <p:nvPicPr>
          <p:cNvPr id="13317" name="Picture 4"/>
          <p:cNvPicPr>
            <a:picLocks noChangeAspect="1" noChangeArrowheads="1"/>
          </p:cNvPicPr>
          <p:nvPr/>
        </p:nvPicPr>
        <p:blipFill>
          <a:blip r:embed="rId13"/>
          <a:srcRect/>
          <a:stretch>
            <a:fillRect/>
          </a:stretch>
        </p:blipFill>
        <p:spPr bwMode="auto">
          <a:xfrm>
            <a:off x="10553700" y="8807450"/>
            <a:ext cx="1841500" cy="806450"/>
          </a:xfrm>
          <a:prstGeom prst="rect">
            <a:avLst/>
          </a:prstGeom>
          <a:noFill/>
          <a:ln w="12700">
            <a:noFill/>
            <a:round/>
            <a:headEnd/>
            <a:tailEnd/>
          </a:ln>
        </p:spPr>
      </p:pic>
      <p:sp>
        <p:nvSpPr>
          <p:cNvPr id="2053" name="Line 5"/>
          <p:cNvSpPr>
            <a:spLocks noChangeShapeType="1"/>
          </p:cNvSpPr>
          <p:nvPr/>
        </p:nvSpPr>
        <p:spPr bwMode="auto">
          <a:xfrm>
            <a:off x="12398376" y="8877300"/>
            <a:ext cx="3174" cy="604838"/>
          </a:xfrm>
          <a:prstGeom prst="line">
            <a:avLst/>
          </a:prstGeom>
          <a:noFill/>
          <a:ln w="12700" cap="flat">
            <a:solidFill>
              <a:srgbClr val="005895"/>
            </a:solidFill>
            <a:prstDash val="solid"/>
            <a:round/>
            <a:headEnd type="none" w="med" len="med"/>
            <a:tailEnd type="none" w="med" len="med"/>
          </a:ln>
        </p:spPr>
        <p:txBody>
          <a:bodyPr lIns="0" tIns="0" rIns="0" bIns="0">
            <a:prstTxWarp prst="textNoShape">
              <a:avLst/>
            </a:prstTxWarp>
          </a:bodyPr>
          <a:lstStyle/>
          <a:p>
            <a:pPr>
              <a:defRPr/>
            </a:pPr>
            <a:endParaRPr lang="en-US"/>
          </a:p>
        </p:txBody>
      </p:sp>
      <p:sp>
        <p:nvSpPr>
          <p:cNvPr id="2054" name="Line 6"/>
          <p:cNvSpPr>
            <a:spLocks noChangeShapeType="1"/>
          </p:cNvSpPr>
          <p:nvPr/>
        </p:nvSpPr>
        <p:spPr bwMode="auto">
          <a:xfrm>
            <a:off x="736600" y="1244599"/>
            <a:ext cx="12268200" cy="0"/>
          </a:xfrm>
          <a:prstGeom prst="line">
            <a:avLst/>
          </a:prstGeom>
          <a:noFill/>
          <a:ln w="25400" cap="flat">
            <a:solidFill>
              <a:srgbClr val="005895"/>
            </a:solidFill>
            <a:prstDash val="solid"/>
            <a:round/>
            <a:headEnd type="none" w="med" len="med"/>
            <a:tailEnd type="none" w="med" len="med"/>
          </a:ln>
        </p:spPr>
        <p:txBody>
          <a:bodyPr lIns="0" tIns="0" rIns="0" bIns="0">
            <a:prstTxWarp prst="textNoShape">
              <a:avLst/>
            </a:prstTxWarp>
          </a:bodyPr>
          <a:lstStyle/>
          <a:p>
            <a:pPr>
              <a:defRPr/>
            </a:pPr>
            <a:endParaRPr lang="en-US"/>
          </a:p>
        </p:txBody>
      </p:sp>
      <p:sp>
        <p:nvSpPr>
          <p:cNvPr id="2055" name="Text Box 7"/>
          <p:cNvSpPr txBox="1">
            <a:spLocks noGrp="1" noChangeArrowheads="1"/>
          </p:cNvSpPr>
          <p:nvPr>
            <p:ph type="sldNum" sz="quarter" idx="4"/>
          </p:nvPr>
        </p:nvSpPr>
        <p:spPr bwMode="auto">
          <a:xfrm>
            <a:off x="12433300" y="9207499"/>
            <a:ext cx="341313" cy="330200"/>
          </a:xfrm>
          <a:prstGeom prst="rect">
            <a:avLst/>
          </a:prstGeom>
          <a:noFill/>
          <a:ln w="12700">
            <a:noFill/>
            <a:miter lim="800000"/>
            <a:headEnd/>
            <a:tailEnd/>
          </a:ln>
          <a:effectLst/>
        </p:spPr>
        <p:txBody>
          <a:bodyPr vert="horz" wrap="none" lIns="91435" tIns="45718" rIns="91435" bIns="45718" numCol="1" anchor="t" anchorCtr="0" compatLnSpc="1">
            <a:prstTxWarp prst="textNoShape">
              <a:avLst/>
            </a:prstTxWarp>
          </a:bodyPr>
          <a:lstStyle>
            <a:lvl1pPr>
              <a:defRPr sz="1600">
                <a:solidFill>
                  <a:schemeClr val="tx1"/>
                </a:solidFill>
                <a:latin typeface="Helvetica Neue" charset="0"/>
                <a:ea typeface="Helvetica Neue" charset="0"/>
                <a:cs typeface="Helvetica Neue" charset="0"/>
                <a:sym typeface="Helvetica Neue" charset="0"/>
              </a:defRPr>
            </a:lvl1pPr>
          </a:lstStyle>
          <a:p>
            <a:pPr>
              <a:defRPr/>
            </a:pPr>
            <a:fld id="{8D32B632-8D62-154B-8CD1-7E2CD354C217}"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41659785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p:hf hdr="0" ftr="0" dt="0"/>
  <p:txStyles>
    <p:titleStyle>
      <a:lvl1pPr algn="l" rtl="0" eaLnBrk="0" fontAlgn="base" hangingPunct="0">
        <a:spcBef>
          <a:spcPct val="0"/>
        </a:spcBef>
        <a:spcAft>
          <a:spcPct val="0"/>
        </a:spcAft>
        <a:defRPr sz="50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5pPr>
      <a:lvl6pPr marL="457176"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6pPr>
      <a:lvl7pPr marL="914354"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7pPr>
      <a:lvl8pPr marL="1371530"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8pPr>
      <a:lvl9pPr marL="1828706"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80980" indent="-380980" algn="l" rtl="0" eaLnBrk="0" fontAlgn="base" hangingPunct="0">
        <a:lnSpc>
          <a:spcPct val="120000"/>
        </a:lnSpc>
        <a:spcBef>
          <a:spcPts val="700"/>
        </a:spcBef>
        <a:spcAft>
          <a:spcPct val="0"/>
        </a:spcAft>
        <a:buClr>
          <a:srgbClr val="005894"/>
        </a:buClr>
        <a:buSzPct val="69000"/>
        <a:buFont typeface="Helvetica Neue Light" charset="0"/>
        <a:buChar char="•"/>
        <a:defRPr sz="4300">
          <a:solidFill>
            <a:schemeClr val="tx1"/>
          </a:solidFill>
          <a:latin typeface="+mn-lt"/>
          <a:ea typeface="+mn-ea"/>
          <a:cs typeface="+mn-cs"/>
          <a:sym typeface="Helvetica Neue Light" charset="0"/>
        </a:defRPr>
      </a:lvl1pPr>
      <a:lvl2pPr marL="774661" indent="-253986" algn="l" rtl="0" eaLnBrk="0" fontAlgn="base" hangingPunct="0">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2pPr>
      <a:lvl3pPr marL="1346131" indent="-253986" algn="l" rtl="0" eaLnBrk="0" fontAlgn="base" hangingPunct="0">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3pPr>
      <a:lvl4pPr marL="1917602" indent="-253986" algn="l" rtl="0" eaLnBrk="0" fontAlgn="base" hangingPunct="0">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4pPr>
      <a:lvl5pPr marL="2489073" indent="-253986" algn="l" rtl="0" eaLnBrk="0" fontAlgn="base" hangingPunct="0">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5pPr>
      <a:lvl6pPr marL="2946249" indent="-253986" algn="l" rtl="0" fontAlgn="base">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6pPr>
      <a:lvl7pPr marL="3403426" indent="-253986" algn="l" rtl="0" fontAlgn="base">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7pPr>
      <a:lvl8pPr marL="3860602" indent="-253986" algn="l" rtl="0" fontAlgn="base">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8pPr>
      <a:lvl9pPr marL="4317779" indent="-253986" algn="l" rtl="0" fontAlgn="base">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9pPr>
    </p:bodyStyle>
    <p:otherStyle>
      <a:defPPr>
        <a:defRPr lang="en-US"/>
      </a:defPPr>
      <a:lvl1pPr marL="0" algn="l" defTabSz="457176" rtl="0" eaLnBrk="1" latinLnBrk="0" hangingPunct="1">
        <a:defRPr sz="1800" kern="1200">
          <a:solidFill>
            <a:schemeClr val="tx1"/>
          </a:solidFill>
          <a:latin typeface="+mn-lt"/>
          <a:ea typeface="+mn-ea"/>
          <a:cs typeface="+mn-cs"/>
        </a:defRPr>
      </a:lvl1pPr>
      <a:lvl2pPr marL="457176" algn="l" defTabSz="457176" rtl="0" eaLnBrk="1" latinLnBrk="0" hangingPunct="1">
        <a:defRPr sz="1800" kern="1200">
          <a:solidFill>
            <a:schemeClr val="tx1"/>
          </a:solidFill>
          <a:latin typeface="+mn-lt"/>
          <a:ea typeface="+mn-ea"/>
          <a:cs typeface="+mn-cs"/>
        </a:defRPr>
      </a:lvl2pPr>
      <a:lvl3pPr marL="914354" algn="l" defTabSz="457176" rtl="0" eaLnBrk="1" latinLnBrk="0" hangingPunct="1">
        <a:defRPr sz="1800" kern="1200">
          <a:solidFill>
            <a:schemeClr val="tx1"/>
          </a:solidFill>
          <a:latin typeface="+mn-lt"/>
          <a:ea typeface="+mn-ea"/>
          <a:cs typeface="+mn-cs"/>
        </a:defRPr>
      </a:lvl3pPr>
      <a:lvl4pPr marL="1371530" algn="l" defTabSz="457176" rtl="0" eaLnBrk="1" latinLnBrk="0" hangingPunct="1">
        <a:defRPr sz="1800" kern="1200">
          <a:solidFill>
            <a:schemeClr val="tx1"/>
          </a:solidFill>
          <a:latin typeface="+mn-lt"/>
          <a:ea typeface="+mn-ea"/>
          <a:cs typeface="+mn-cs"/>
        </a:defRPr>
      </a:lvl4pPr>
      <a:lvl5pPr marL="1828706" algn="l" defTabSz="457176" rtl="0" eaLnBrk="1" latinLnBrk="0" hangingPunct="1">
        <a:defRPr sz="1800" kern="1200">
          <a:solidFill>
            <a:schemeClr val="tx1"/>
          </a:solidFill>
          <a:latin typeface="+mn-lt"/>
          <a:ea typeface="+mn-ea"/>
          <a:cs typeface="+mn-cs"/>
        </a:defRPr>
      </a:lvl5pPr>
      <a:lvl6pPr marL="2285884" algn="l" defTabSz="457176" rtl="0" eaLnBrk="1" latinLnBrk="0" hangingPunct="1">
        <a:defRPr sz="1800" kern="1200">
          <a:solidFill>
            <a:schemeClr val="tx1"/>
          </a:solidFill>
          <a:latin typeface="+mn-lt"/>
          <a:ea typeface="+mn-ea"/>
          <a:cs typeface="+mn-cs"/>
        </a:defRPr>
      </a:lvl6pPr>
      <a:lvl7pPr marL="2743060" algn="l" defTabSz="457176" rtl="0" eaLnBrk="1" latinLnBrk="0" hangingPunct="1">
        <a:defRPr sz="1800" kern="1200">
          <a:solidFill>
            <a:schemeClr val="tx1"/>
          </a:solidFill>
          <a:latin typeface="+mn-lt"/>
          <a:ea typeface="+mn-ea"/>
          <a:cs typeface="+mn-cs"/>
        </a:defRPr>
      </a:lvl7pPr>
      <a:lvl8pPr marL="3200236" algn="l" defTabSz="457176" rtl="0" eaLnBrk="1" latinLnBrk="0" hangingPunct="1">
        <a:defRPr sz="1800" kern="1200">
          <a:solidFill>
            <a:schemeClr val="tx1"/>
          </a:solidFill>
          <a:latin typeface="+mn-lt"/>
          <a:ea typeface="+mn-ea"/>
          <a:cs typeface="+mn-cs"/>
        </a:defRPr>
      </a:lvl8pPr>
      <a:lvl9pPr marL="3657413" algn="l" defTabSz="45717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711200" y="254001"/>
            <a:ext cx="11760201" cy="1003300"/>
          </a:xfrm>
          <a:prstGeom prst="rect">
            <a:avLst/>
          </a:prstGeom>
          <a:noFill/>
          <a:ln w="12700">
            <a:noFill/>
            <a:miter lim="800000"/>
            <a:headEnd/>
            <a:tailEnd/>
          </a:ln>
        </p:spPr>
        <p:txBody>
          <a:bodyPr vert="horz" wrap="square" lIns="50797" tIns="50797" rIns="50797" bIns="50797" numCol="1" anchor="b" anchorCtr="0" compatLnSpc="1">
            <a:prstTxWarp prst="textNoShape">
              <a:avLst/>
            </a:prstTxWarp>
          </a:bodyPr>
          <a:lstStyle/>
          <a:p>
            <a:pPr lvl="0"/>
            <a:r>
              <a:rPr lang="en-US">
                <a:sym typeface="Helvetica Neue Light" charset="0"/>
              </a:rPr>
              <a:t>Click to edit Master title style</a:t>
            </a:r>
          </a:p>
        </p:txBody>
      </p:sp>
      <p:sp>
        <p:nvSpPr>
          <p:cNvPr id="13315" name="Rectangle 2"/>
          <p:cNvSpPr>
            <a:spLocks noGrp="1" noChangeArrowheads="1"/>
          </p:cNvSpPr>
          <p:nvPr>
            <p:ph type="body" idx="1"/>
          </p:nvPr>
        </p:nvSpPr>
        <p:spPr bwMode="auto">
          <a:xfrm>
            <a:off x="711200" y="1612900"/>
            <a:ext cx="11760201" cy="7162800"/>
          </a:xfrm>
          <a:prstGeom prst="rect">
            <a:avLst/>
          </a:prstGeom>
          <a:noFill/>
          <a:ln w="12700">
            <a:noFill/>
            <a:miter lim="800000"/>
            <a:headEnd/>
            <a:tailEnd/>
          </a:ln>
        </p:spPr>
        <p:txBody>
          <a:bodyPr vert="horz" wrap="square" lIns="50797" tIns="50797" rIns="50797" bIns="50797" numCol="1" anchor="t" anchorCtr="0" compatLnSpc="1">
            <a:prstTxWarp prst="textNoShape">
              <a:avLst/>
            </a:prstTxWarp>
          </a:bodyPr>
          <a:lstStyle/>
          <a:p>
            <a:pPr lvl="0"/>
            <a:r>
              <a:rPr lang="en-US" dirty="0">
                <a:sym typeface="Helvetica Neue Light" charset="0"/>
              </a:rPr>
              <a:t>Click to edit Master text styles</a:t>
            </a:r>
          </a:p>
          <a:p>
            <a:pPr lvl="1"/>
            <a:r>
              <a:rPr lang="en-US" dirty="0">
                <a:sym typeface="Helvetica Neue Light" charset="0"/>
              </a:rPr>
              <a:t>Second level</a:t>
            </a:r>
          </a:p>
          <a:p>
            <a:pPr lvl="2"/>
            <a:r>
              <a:rPr lang="en-US" dirty="0">
                <a:sym typeface="Helvetica Neue Light" charset="0"/>
              </a:rPr>
              <a:t>Third level</a:t>
            </a:r>
          </a:p>
          <a:p>
            <a:pPr lvl="3"/>
            <a:r>
              <a:rPr lang="en-US" dirty="0">
                <a:sym typeface="Helvetica Neue Light" charset="0"/>
              </a:rPr>
              <a:t>Fourth level</a:t>
            </a:r>
          </a:p>
          <a:p>
            <a:pPr lvl="4"/>
            <a:r>
              <a:rPr lang="en-US" dirty="0">
                <a:sym typeface="Helvetica Neue Light" charset="0"/>
              </a:rPr>
              <a:t>Fifth level</a:t>
            </a:r>
          </a:p>
        </p:txBody>
      </p:sp>
      <p:sp>
        <p:nvSpPr>
          <p:cNvPr id="2051" name="Rectangle 3"/>
          <p:cNvSpPr>
            <a:spLocks/>
          </p:cNvSpPr>
          <p:nvPr/>
        </p:nvSpPr>
        <p:spPr bwMode="auto">
          <a:xfrm>
            <a:off x="723900" y="9258300"/>
            <a:ext cx="9144000" cy="228599"/>
          </a:xfrm>
          <a:prstGeom prst="rect">
            <a:avLst/>
          </a:prstGeom>
          <a:noFill/>
          <a:ln w="12700" cap="flat">
            <a:noFill/>
            <a:miter lim="800000"/>
            <a:headEnd type="none" w="med" len="med"/>
            <a:tailEnd type="none" w="med" len="med"/>
          </a:ln>
        </p:spPr>
        <p:txBody>
          <a:bodyPr lIns="0" tIns="0" rIns="71073" bIns="0">
            <a:prstTxWarp prst="textNoShape">
              <a:avLst/>
            </a:prstTxWarp>
          </a:bodyPr>
          <a:lstStyle/>
          <a:p>
            <a:pPr marL="69847" algn="l">
              <a:spcBef>
                <a:spcPts val="388"/>
              </a:spcBef>
              <a:defRPr/>
            </a:pPr>
            <a:r>
              <a:rPr lang="en-US" sz="1600" dirty="0" smtClean="0">
                <a:solidFill>
                  <a:srgbClr val="005895"/>
                </a:solidFill>
                <a:latin typeface="Helvetica Neue" charset="0"/>
                <a:ea typeface="Helvetica Neue" charset="0"/>
                <a:cs typeface="Helvetica Neue" charset="0"/>
                <a:sym typeface="Helvetica Neue" charset="0"/>
              </a:rPr>
              <a:t>RIPE NCC Database Group – May 2013</a:t>
            </a:r>
          </a:p>
        </p:txBody>
      </p:sp>
      <p:pic>
        <p:nvPicPr>
          <p:cNvPr id="13317" name="Picture 4"/>
          <p:cNvPicPr>
            <a:picLocks noChangeAspect="1" noChangeArrowheads="1"/>
          </p:cNvPicPr>
          <p:nvPr/>
        </p:nvPicPr>
        <p:blipFill>
          <a:blip r:embed="rId13"/>
          <a:srcRect/>
          <a:stretch>
            <a:fillRect/>
          </a:stretch>
        </p:blipFill>
        <p:spPr bwMode="auto">
          <a:xfrm>
            <a:off x="10553700" y="8807450"/>
            <a:ext cx="1841500" cy="806450"/>
          </a:xfrm>
          <a:prstGeom prst="rect">
            <a:avLst/>
          </a:prstGeom>
          <a:noFill/>
          <a:ln w="12700">
            <a:noFill/>
            <a:round/>
            <a:headEnd/>
            <a:tailEnd/>
          </a:ln>
        </p:spPr>
      </p:pic>
      <p:sp>
        <p:nvSpPr>
          <p:cNvPr id="2053" name="Line 5"/>
          <p:cNvSpPr>
            <a:spLocks noChangeShapeType="1"/>
          </p:cNvSpPr>
          <p:nvPr/>
        </p:nvSpPr>
        <p:spPr bwMode="auto">
          <a:xfrm>
            <a:off x="12398376" y="8877300"/>
            <a:ext cx="3174" cy="604838"/>
          </a:xfrm>
          <a:prstGeom prst="line">
            <a:avLst/>
          </a:prstGeom>
          <a:noFill/>
          <a:ln w="12700" cap="flat">
            <a:solidFill>
              <a:srgbClr val="005895"/>
            </a:solidFill>
            <a:prstDash val="solid"/>
            <a:round/>
            <a:headEnd type="none" w="med" len="med"/>
            <a:tailEnd type="none" w="med" len="med"/>
          </a:ln>
        </p:spPr>
        <p:txBody>
          <a:bodyPr lIns="0" tIns="0" rIns="0" bIns="0">
            <a:prstTxWarp prst="textNoShape">
              <a:avLst/>
            </a:prstTxWarp>
          </a:bodyPr>
          <a:lstStyle/>
          <a:p>
            <a:pPr>
              <a:defRPr/>
            </a:pPr>
            <a:endParaRPr lang="en-US"/>
          </a:p>
        </p:txBody>
      </p:sp>
      <p:sp>
        <p:nvSpPr>
          <p:cNvPr id="2054" name="Line 6"/>
          <p:cNvSpPr>
            <a:spLocks noChangeShapeType="1"/>
          </p:cNvSpPr>
          <p:nvPr/>
        </p:nvSpPr>
        <p:spPr bwMode="auto">
          <a:xfrm>
            <a:off x="736600" y="1244599"/>
            <a:ext cx="12268200" cy="0"/>
          </a:xfrm>
          <a:prstGeom prst="line">
            <a:avLst/>
          </a:prstGeom>
          <a:noFill/>
          <a:ln w="25400" cap="flat">
            <a:solidFill>
              <a:srgbClr val="005895"/>
            </a:solidFill>
            <a:prstDash val="solid"/>
            <a:round/>
            <a:headEnd type="none" w="med" len="med"/>
            <a:tailEnd type="none" w="med" len="med"/>
          </a:ln>
        </p:spPr>
        <p:txBody>
          <a:bodyPr lIns="0" tIns="0" rIns="0" bIns="0">
            <a:prstTxWarp prst="textNoShape">
              <a:avLst/>
            </a:prstTxWarp>
          </a:bodyPr>
          <a:lstStyle/>
          <a:p>
            <a:pPr>
              <a:defRPr/>
            </a:pPr>
            <a:endParaRPr lang="en-US"/>
          </a:p>
        </p:txBody>
      </p:sp>
      <p:sp>
        <p:nvSpPr>
          <p:cNvPr id="2055" name="Text Box 7"/>
          <p:cNvSpPr txBox="1">
            <a:spLocks noGrp="1" noChangeArrowheads="1"/>
          </p:cNvSpPr>
          <p:nvPr>
            <p:ph type="sldNum" sz="quarter" idx="4"/>
          </p:nvPr>
        </p:nvSpPr>
        <p:spPr bwMode="auto">
          <a:xfrm>
            <a:off x="12433300" y="9207499"/>
            <a:ext cx="341313" cy="330200"/>
          </a:xfrm>
          <a:prstGeom prst="rect">
            <a:avLst/>
          </a:prstGeom>
          <a:noFill/>
          <a:ln w="12700">
            <a:noFill/>
            <a:miter lim="800000"/>
            <a:headEnd/>
            <a:tailEnd/>
          </a:ln>
          <a:effectLst/>
        </p:spPr>
        <p:txBody>
          <a:bodyPr vert="horz" wrap="none" lIns="91435" tIns="45718" rIns="91435" bIns="45718" numCol="1" anchor="t" anchorCtr="0" compatLnSpc="1">
            <a:prstTxWarp prst="textNoShape">
              <a:avLst/>
            </a:prstTxWarp>
          </a:bodyPr>
          <a:lstStyle>
            <a:lvl1pPr>
              <a:defRPr sz="1600">
                <a:solidFill>
                  <a:schemeClr val="tx1"/>
                </a:solidFill>
                <a:latin typeface="Helvetica Neue" charset="0"/>
                <a:ea typeface="Helvetica Neue" charset="0"/>
                <a:cs typeface="Helvetica Neue" charset="0"/>
                <a:sym typeface="Helvetica Neue" charset="0"/>
              </a:defRPr>
            </a:lvl1pPr>
          </a:lstStyle>
          <a:p>
            <a:pPr>
              <a:defRPr/>
            </a:pPr>
            <a:fld id="{8D32B632-8D62-154B-8CD1-7E2CD354C217}" type="slidenum">
              <a:rPr lang="en-US">
                <a:solidFill>
                  <a:srgbClr val="005894"/>
                </a:solidFill>
              </a:rPr>
              <a:pPr>
                <a:defRPr/>
              </a:pPr>
              <a:t>‹#›</a:t>
            </a:fld>
            <a:endParaRPr lang="en-US">
              <a:solidFill>
                <a:srgbClr val="005894"/>
              </a:solidFill>
            </a:endParaRPr>
          </a:p>
        </p:txBody>
      </p:sp>
    </p:spTree>
    <p:extLst>
      <p:ext uri="{BB962C8B-B14F-4D97-AF65-F5344CB8AC3E}">
        <p14:creationId xmlns:p14="http://schemas.microsoft.com/office/powerpoint/2010/main" val="30928484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p:hf hdr="0" ftr="0" dt="0"/>
  <p:txStyles>
    <p:titleStyle>
      <a:lvl1pPr algn="l" rtl="0" eaLnBrk="0" fontAlgn="base" hangingPunct="0">
        <a:spcBef>
          <a:spcPct val="0"/>
        </a:spcBef>
        <a:spcAft>
          <a:spcPct val="0"/>
        </a:spcAft>
        <a:defRPr sz="50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5pPr>
      <a:lvl6pPr marL="457176"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6pPr>
      <a:lvl7pPr marL="914354"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7pPr>
      <a:lvl8pPr marL="1371530"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8pPr>
      <a:lvl9pPr marL="1828706" algn="l" rtl="0" fontAlgn="base">
        <a:spcBef>
          <a:spcPct val="0"/>
        </a:spcBef>
        <a:spcAft>
          <a:spcPct val="0"/>
        </a:spcAft>
        <a:defRPr sz="50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80980" indent="-380980" algn="l" rtl="0" eaLnBrk="0" fontAlgn="base" hangingPunct="0">
        <a:lnSpc>
          <a:spcPct val="120000"/>
        </a:lnSpc>
        <a:spcBef>
          <a:spcPts val="700"/>
        </a:spcBef>
        <a:spcAft>
          <a:spcPct val="0"/>
        </a:spcAft>
        <a:buClr>
          <a:srgbClr val="005894"/>
        </a:buClr>
        <a:buSzPct val="69000"/>
        <a:buFont typeface="Helvetica Neue Light" charset="0"/>
        <a:buChar char="•"/>
        <a:defRPr sz="4300">
          <a:solidFill>
            <a:schemeClr val="tx1"/>
          </a:solidFill>
          <a:latin typeface="+mn-lt"/>
          <a:ea typeface="+mn-ea"/>
          <a:cs typeface="+mn-cs"/>
          <a:sym typeface="Helvetica Neue Light" charset="0"/>
        </a:defRPr>
      </a:lvl1pPr>
      <a:lvl2pPr marL="774661" indent="-253986" algn="l" rtl="0" eaLnBrk="0" fontAlgn="base" hangingPunct="0">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2pPr>
      <a:lvl3pPr marL="1346131" indent="-253986" algn="l" rtl="0" eaLnBrk="0" fontAlgn="base" hangingPunct="0">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3pPr>
      <a:lvl4pPr marL="1917602" indent="-253986" algn="l" rtl="0" eaLnBrk="0" fontAlgn="base" hangingPunct="0">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4pPr>
      <a:lvl5pPr marL="2489073" indent="-253986" algn="l" rtl="0" eaLnBrk="0" fontAlgn="base" hangingPunct="0">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5pPr>
      <a:lvl6pPr marL="2946249" indent="-253986" algn="l" rtl="0" fontAlgn="base">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6pPr>
      <a:lvl7pPr marL="3403426" indent="-253986" algn="l" rtl="0" fontAlgn="base">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7pPr>
      <a:lvl8pPr marL="3860602" indent="-253986" algn="l" rtl="0" fontAlgn="base">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8pPr>
      <a:lvl9pPr marL="4317779" indent="-253986" algn="l" rtl="0" fontAlgn="base">
        <a:lnSpc>
          <a:spcPct val="120000"/>
        </a:lnSpc>
        <a:spcBef>
          <a:spcPts val="700"/>
        </a:spcBef>
        <a:spcAft>
          <a:spcPct val="0"/>
        </a:spcAft>
        <a:buClr>
          <a:srgbClr val="005894"/>
        </a:buClr>
        <a:buSzPct val="69000"/>
        <a:buFont typeface="Helvetica Neue Light" charset="0"/>
        <a:buChar char="–"/>
        <a:defRPr sz="3600">
          <a:solidFill>
            <a:schemeClr val="tx1"/>
          </a:solidFill>
          <a:latin typeface="+mn-lt"/>
          <a:ea typeface="+mn-ea"/>
          <a:cs typeface="+mn-cs"/>
          <a:sym typeface="Helvetica Neue Light" charset="0"/>
        </a:defRPr>
      </a:lvl9pPr>
    </p:bodyStyle>
    <p:otherStyle>
      <a:defPPr>
        <a:defRPr lang="en-US"/>
      </a:defPPr>
      <a:lvl1pPr marL="0" algn="l" defTabSz="457176" rtl="0" eaLnBrk="1" latinLnBrk="0" hangingPunct="1">
        <a:defRPr sz="1800" kern="1200">
          <a:solidFill>
            <a:schemeClr val="tx1"/>
          </a:solidFill>
          <a:latin typeface="+mn-lt"/>
          <a:ea typeface="+mn-ea"/>
          <a:cs typeface="+mn-cs"/>
        </a:defRPr>
      </a:lvl1pPr>
      <a:lvl2pPr marL="457176" algn="l" defTabSz="457176" rtl="0" eaLnBrk="1" latinLnBrk="0" hangingPunct="1">
        <a:defRPr sz="1800" kern="1200">
          <a:solidFill>
            <a:schemeClr val="tx1"/>
          </a:solidFill>
          <a:latin typeface="+mn-lt"/>
          <a:ea typeface="+mn-ea"/>
          <a:cs typeface="+mn-cs"/>
        </a:defRPr>
      </a:lvl2pPr>
      <a:lvl3pPr marL="914354" algn="l" defTabSz="457176" rtl="0" eaLnBrk="1" latinLnBrk="0" hangingPunct="1">
        <a:defRPr sz="1800" kern="1200">
          <a:solidFill>
            <a:schemeClr val="tx1"/>
          </a:solidFill>
          <a:latin typeface="+mn-lt"/>
          <a:ea typeface="+mn-ea"/>
          <a:cs typeface="+mn-cs"/>
        </a:defRPr>
      </a:lvl3pPr>
      <a:lvl4pPr marL="1371530" algn="l" defTabSz="457176" rtl="0" eaLnBrk="1" latinLnBrk="0" hangingPunct="1">
        <a:defRPr sz="1800" kern="1200">
          <a:solidFill>
            <a:schemeClr val="tx1"/>
          </a:solidFill>
          <a:latin typeface="+mn-lt"/>
          <a:ea typeface="+mn-ea"/>
          <a:cs typeface="+mn-cs"/>
        </a:defRPr>
      </a:lvl4pPr>
      <a:lvl5pPr marL="1828706" algn="l" defTabSz="457176" rtl="0" eaLnBrk="1" latinLnBrk="0" hangingPunct="1">
        <a:defRPr sz="1800" kern="1200">
          <a:solidFill>
            <a:schemeClr val="tx1"/>
          </a:solidFill>
          <a:latin typeface="+mn-lt"/>
          <a:ea typeface="+mn-ea"/>
          <a:cs typeface="+mn-cs"/>
        </a:defRPr>
      </a:lvl5pPr>
      <a:lvl6pPr marL="2285884" algn="l" defTabSz="457176" rtl="0" eaLnBrk="1" latinLnBrk="0" hangingPunct="1">
        <a:defRPr sz="1800" kern="1200">
          <a:solidFill>
            <a:schemeClr val="tx1"/>
          </a:solidFill>
          <a:latin typeface="+mn-lt"/>
          <a:ea typeface="+mn-ea"/>
          <a:cs typeface="+mn-cs"/>
        </a:defRPr>
      </a:lvl6pPr>
      <a:lvl7pPr marL="2743060" algn="l" defTabSz="457176" rtl="0" eaLnBrk="1" latinLnBrk="0" hangingPunct="1">
        <a:defRPr sz="1800" kern="1200">
          <a:solidFill>
            <a:schemeClr val="tx1"/>
          </a:solidFill>
          <a:latin typeface="+mn-lt"/>
          <a:ea typeface="+mn-ea"/>
          <a:cs typeface="+mn-cs"/>
        </a:defRPr>
      </a:lvl7pPr>
      <a:lvl8pPr marL="3200236" algn="l" defTabSz="457176" rtl="0" eaLnBrk="1" latinLnBrk="0" hangingPunct="1">
        <a:defRPr sz="1800" kern="1200">
          <a:solidFill>
            <a:schemeClr val="tx1"/>
          </a:solidFill>
          <a:latin typeface="+mn-lt"/>
          <a:ea typeface="+mn-ea"/>
          <a:cs typeface="+mn-cs"/>
        </a:defRPr>
      </a:lvl8pPr>
      <a:lvl9pPr marL="3657413" algn="l" defTabSz="4571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www.github.com/RIPE-NCC/whoi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labs.ripe.net/Members/kranjbar/implementation-details-of-policy-2011-06" TargetMode="External"/><Relationship Id="rId4" Type="http://schemas.openxmlformats.org/officeDocument/2006/relationships/hyperlink" Target="https://labs.ripe.net/Members/denis/creating-and-finding-abuse-contacts-in-the-ripe-database" TargetMode="External"/><Relationship Id="rId1" Type="http://schemas.openxmlformats.org/officeDocument/2006/relationships/slideLayout" Target="../slideLayouts/slideLayout4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labs.ripe.net/Members/kranjbar/proposed-improvements-to-dummification-of-personal-data-in-the-ripe-databa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hyperlink" Target="http://www.ripe.net/lir-services/service-announcements" TargetMode="External"/><Relationship Id="rId4" Type="http://schemas.openxmlformats.org/officeDocument/2006/relationships/hyperlink" Target="https://www.ripe.net/data-tools/db/release-notes" TargetMode="Externa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a:lstStyle/>
          <a:p>
            <a:pPr eaLnBrk="1" hangingPunct="1"/>
            <a:r>
              <a:rPr lang="en-GB" dirty="0" smtClean="0"/>
              <a:t>Database Update</a:t>
            </a:r>
            <a:endParaRPr lang="en-GB" dirty="0"/>
          </a:p>
        </p:txBody>
      </p:sp>
      <p:sp>
        <p:nvSpPr>
          <p:cNvPr id="37891" name="Rectangle 2"/>
          <p:cNvSpPr>
            <a:spLocks noGrp="1" noChangeArrowheads="1"/>
          </p:cNvSpPr>
          <p:nvPr>
            <p:ph type="body" idx="1"/>
          </p:nvPr>
        </p:nvSpPr>
        <p:spPr/>
        <p:txBody>
          <a:bodyPr/>
          <a:lstStyle/>
          <a:p>
            <a:pPr marL="0" indent="0" eaLnBrk="1" hangingPunct="1"/>
            <a:r>
              <a:rPr lang="en-GB" dirty="0" err="1" smtClean="0"/>
              <a:t>Kaveh</a:t>
            </a:r>
            <a:r>
              <a:rPr lang="en-GB" dirty="0" smtClean="0"/>
              <a:t> </a:t>
            </a:r>
            <a:r>
              <a:rPr lang="en-GB" dirty="0" err="1" smtClean="0"/>
              <a:t>Ranjbar</a:t>
            </a:r>
            <a:endParaRPr lang="en-GB" dirty="0" smtClean="0"/>
          </a:p>
          <a:p>
            <a:pPr marL="0" indent="0" eaLnBrk="1" hangingPunct="1"/>
            <a:r>
              <a:rPr lang="en-GB" dirty="0" smtClean="0"/>
              <a:t>Database Department Manager, RIPE NCC</a:t>
            </a:r>
          </a:p>
          <a:p>
            <a:pPr marL="0" indent="0" eaLnBrk="1" hangingPunct="1"/>
            <a:endParaRPr lang="en-GB"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Open source</a:t>
            </a:r>
            <a:endParaRPr lang="en-GB" dirty="0">
              <a:solidFill>
                <a:srgbClr val="00558F"/>
              </a:solidFill>
            </a:endParaRPr>
          </a:p>
        </p:txBody>
      </p:sp>
      <p:sp>
        <p:nvSpPr>
          <p:cNvPr id="3" name="Content Placeholder 2"/>
          <p:cNvSpPr>
            <a:spLocks noGrp="1"/>
          </p:cNvSpPr>
          <p:nvPr>
            <p:ph idx="1"/>
          </p:nvPr>
        </p:nvSpPr>
        <p:spPr/>
        <p:txBody>
          <a:bodyPr/>
          <a:lstStyle/>
          <a:p>
            <a:r>
              <a:rPr lang="en-US" sz="4000" dirty="0" smtClean="0">
                <a:solidFill>
                  <a:srgbClr val="00558F"/>
                </a:solidFill>
              </a:rPr>
              <a:t>Code is available at:</a:t>
            </a:r>
          </a:p>
          <a:p>
            <a:pPr lvl="1"/>
            <a:r>
              <a:rPr lang="en-US" sz="3300" dirty="0" smtClean="0">
                <a:solidFill>
                  <a:srgbClr val="00558F"/>
                </a:solidFill>
                <a:hlinkClick r:id="rId3"/>
              </a:rPr>
              <a:t>https://www.github.com/RIPE-NCC/whois</a:t>
            </a:r>
            <a:endParaRPr lang="en-US" sz="3300" dirty="0">
              <a:solidFill>
                <a:srgbClr val="00558F"/>
              </a:solidFill>
            </a:endParaRPr>
          </a:p>
          <a:p>
            <a:r>
              <a:rPr lang="en-US" dirty="0" smtClean="0">
                <a:solidFill>
                  <a:srgbClr val="00558F"/>
                </a:solidFill>
              </a:rPr>
              <a:t>BSD License, easy to install and change</a:t>
            </a:r>
          </a:p>
          <a:p>
            <a:r>
              <a:rPr lang="en-US" dirty="0" smtClean="0">
                <a:solidFill>
                  <a:srgbClr val="00558F"/>
                </a:solidFill>
              </a:rPr>
              <a:t>229K lines of code, 139K of it are tests!</a:t>
            </a:r>
          </a:p>
          <a:p>
            <a:r>
              <a:rPr lang="en-US" dirty="0" smtClean="0">
                <a:solidFill>
                  <a:srgbClr val="00558F"/>
                </a:solidFill>
              </a:rPr>
              <a:t>No dependencies, no container:</a:t>
            </a:r>
          </a:p>
          <a:p>
            <a:pPr lvl="1"/>
            <a:r>
              <a:rPr lang="en-US" dirty="0" smtClean="0">
                <a:solidFill>
                  <a:srgbClr val="00558F"/>
                </a:solidFill>
              </a:rPr>
              <a:t> </a:t>
            </a:r>
            <a:r>
              <a:rPr lang="en-US" dirty="0">
                <a:solidFill>
                  <a:srgbClr val="00558F"/>
                </a:solidFill>
              </a:rPr>
              <a:t>Java runtime and MySQL to </a:t>
            </a:r>
            <a:r>
              <a:rPr lang="en-US" dirty="0" smtClean="0">
                <a:solidFill>
                  <a:srgbClr val="00558F"/>
                </a:solidFill>
              </a:rPr>
              <a:t>run</a:t>
            </a:r>
          </a:p>
          <a:p>
            <a:pPr lvl="1"/>
            <a:r>
              <a:rPr lang="en-US" dirty="0" smtClean="0">
                <a:solidFill>
                  <a:srgbClr val="00558F"/>
                </a:solidFill>
              </a:rPr>
              <a:t>Java </a:t>
            </a:r>
            <a:r>
              <a:rPr lang="en-US" dirty="0">
                <a:solidFill>
                  <a:srgbClr val="00558F"/>
                </a:solidFill>
              </a:rPr>
              <a:t>SDK, MySQL, </a:t>
            </a:r>
            <a:r>
              <a:rPr lang="en-US" dirty="0" err="1">
                <a:solidFill>
                  <a:srgbClr val="00558F"/>
                </a:solidFill>
              </a:rPr>
              <a:t>git</a:t>
            </a:r>
            <a:r>
              <a:rPr lang="en-US" dirty="0">
                <a:solidFill>
                  <a:srgbClr val="00558F"/>
                </a:solidFill>
              </a:rPr>
              <a:t> and maven to build</a:t>
            </a:r>
            <a:endParaRPr lang="en-US" dirty="0" smtClean="0">
              <a:solidFill>
                <a:srgbClr val="00558F"/>
              </a:solidFill>
            </a:endParaRPr>
          </a:p>
          <a:p>
            <a:r>
              <a:rPr lang="en-US" dirty="0" smtClean="0">
                <a:solidFill>
                  <a:srgbClr val="00558F"/>
                </a:solidFill>
              </a:rPr>
              <a:t>Proposing to provide Drop-in VM</a:t>
            </a:r>
            <a:endParaRPr lang="en-US" dirty="0">
              <a:solidFill>
                <a:srgbClr val="00558F"/>
              </a:solidFill>
            </a:endParaRPr>
          </a:p>
          <a:p>
            <a:endParaRPr lang="en-GB" dirty="0" smtClean="0">
              <a:solidFill>
                <a:srgbClr val="00558F"/>
              </a:solidFill>
            </a:endParaRP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10</a:t>
            </a:fld>
            <a:endParaRPr lang="en-US">
              <a:solidFill>
                <a:srgbClr val="00558F"/>
              </a:solidFill>
            </a:endParaRPr>
          </a:p>
        </p:txBody>
      </p:sp>
    </p:spTree>
    <p:extLst>
      <p:ext uri="{BB962C8B-B14F-4D97-AF65-F5344CB8AC3E}">
        <p14:creationId xmlns:p14="http://schemas.microsoft.com/office/powerpoint/2010/main" val="24575379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Items</a:t>
            </a:r>
            <a:endParaRPr lang="en-GB" dirty="0"/>
          </a:p>
        </p:txBody>
      </p:sp>
      <p:sp>
        <p:nvSpPr>
          <p:cNvPr id="3" name="Content Placeholder 2"/>
          <p:cNvSpPr>
            <a:spLocks noGrp="1"/>
          </p:cNvSpPr>
          <p:nvPr>
            <p:ph idx="1"/>
          </p:nvPr>
        </p:nvSpPr>
        <p:spPr/>
        <p:txBody>
          <a:bodyPr/>
          <a:lstStyle/>
          <a:p>
            <a:r>
              <a:rPr lang="en-GB" dirty="0" smtClean="0"/>
              <a:t>Denis Walker</a:t>
            </a:r>
            <a:endParaRPr lang="en-GB" dirty="0"/>
          </a:p>
          <a:p>
            <a:pPr marL="0" indent="0" eaLnBrk="1" hangingPunct="1"/>
            <a:r>
              <a:rPr lang="en-GB" dirty="0"/>
              <a:t>Database </a:t>
            </a:r>
            <a:r>
              <a:rPr lang="en-GB" dirty="0" smtClean="0"/>
              <a:t>Business Analyst, </a:t>
            </a:r>
            <a:r>
              <a:rPr lang="en-GB" dirty="0"/>
              <a:t>RIPE NCC</a:t>
            </a:r>
          </a:p>
          <a:p>
            <a:pPr marL="0" indent="0" eaLnBrk="1" hangingPunct="1"/>
            <a:endParaRPr lang="en-GB" dirty="0" smtClean="0"/>
          </a:p>
        </p:txBody>
      </p:sp>
    </p:spTree>
    <p:extLst>
      <p:ext uri="{BB962C8B-B14F-4D97-AF65-F5344CB8AC3E}">
        <p14:creationId xmlns:p14="http://schemas.microsoft.com/office/powerpoint/2010/main" val="3597934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54000"/>
            <a:ext cx="11760201" cy="1094409"/>
          </a:xfrm>
        </p:spPr>
        <p:txBody>
          <a:bodyPr/>
          <a:lstStyle/>
          <a:p>
            <a:r>
              <a:rPr lang="en-US" dirty="0" smtClean="0">
                <a:solidFill>
                  <a:srgbClr val="00558F"/>
                </a:solidFill>
              </a:rPr>
              <a:t>AP65.1: ORG Object changes</a:t>
            </a:r>
          </a:p>
        </p:txBody>
      </p:sp>
      <p:sp>
        <p:nvSpPr>
          <p:cNvPr id="3" name="Content Placeholder 2"/>
          <p:cNvSpPr>
            <a:spLocks noGrp="1"/>
          </p:cNvSpPr>
          <p:nvPr>
            <p:ph idx="1"/>
          </p:nvPr>
        </p:nvSpPr>
        <p:spPr>
          <a:xfrm>
            <a:off x="525736" y="1612900"/>
            <a:ext cx="12241360" cy="7162800"/>
          </a:xfrm>
        </p:spPr>
        <p:txBody>
          <a:bodyPr/>
          <a:lstStyle/>
          <a:p>
            <a:r>
              <a:rPr lang="en-US" dirty="0" smtClean="0">
                <a:solidFill>
                  <a:srgbClr val="00558F"/>
                </a:solidFill>
              </a:rPr>
              <a:t>With the new code in place NCC proposed changes were not required:</a:t>
            </a:r>
          </a:p>
          <a:p>
            <a:pPr lvl="1"/>
            <a:r>
              <a:rPr lang="en-US" dirty="0" smtClean="0">
                <a:solidFill>
                  <a:srgbClr val="00558F"/>
                </a:solidFill>
              </a:rPr>
              <a:t>All resource objects already have an ORG Reference:</a:t>
            </a:r>
          </a:p>
          <a:p>
            <a:pPr lvl="2"/>
            <a:r>
              <a:rPr lang="en-US" dirty="0" smtClean="0">
                <a:solidFill>
                  <a:srgbClr val="00558F"/>
                </a:solidFill>
              </a:rPr>
              <a:t>PA Objects have the LIR ORG on them</a:t>
            </a:r>
          </a:p>
          <a:p>
            <a:pPr lvl="2"/>
            <a:r>
              <a:rPr lang="en-US" dirty="0" smtClean="0">
                <a:solidFill>
                  <a:srgbClr val="00558F"/>
                </a:solidFill>
              </a:rPr>
              <a:t>PI Objects have (or will have) LIR or ENDUSER organisation object on them</a:t>
            </a:r>
          </a:p>
          <a:p>
            <a:pPr lvl="2"/>
            <a:r>
              <a:rPr lang="en-US" dirty="0" smtClean="0">
                <a:solidFill>
                  <a:srgbClr val="00558F"/>
                </a:solidFill>
              </a:rPr>
              <a:t>Same model is used for abuse-c implementation</a:t>
            </a:r>
          </a:p>
          <a:p>
            <a:pPr lvl="1"/>
            <a:r>
              <a:rPr lang="en-US" dirty="0" smtClean="0">
                <a:solidFill>
                  <a:srgbClr val="00558F"/>
                </a:solidFill>
              </a:rPr>
              <a:t>With tagging it can even improve!</a:t>
            </a:r>
          </a:p>
          <a:p>
            <a:r>
              <a:rPr lang="en-US" dirty="0" smtClean="0">
                <a:solidFill>
                  <a:srgbClr val="00558F"/>
                </a:solidFill>
              </a:rPr>
              <a:t>Policy proposal to add sponsoring ORG</a:t>
            </a:r>
          </a:p>
          <a:p>
            <a:pPr lvl="2"/>
            <a:endParaRPr lang="en-US" dirty="0" smtClean="0">
              <a:solidFill>
                <a:srgbClr val="00558F"/>
              </a:solidFill>
            </a:endParaRP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894"/>
                </a:solidFill>
              </a:rPr>
              <a:pPr>
                <a:defRPr/>
              </a:pPr>
              <a:t>12</a:t>
            </a:fld>
            <a:endParaRPr lang="en-US">
              <a:solidFill>
                <a:srgbClr val="005894"/>
              </a:solidFill>
            </a:endParaRPr>
          </a:p>
        </p:txBody>
      </p:sp>
    </p:spTree>
    <p:extLst>
      <p:ext uri="{BB962C8B-B14F-4D97-AF65-F5344CB8AC3E}">
        <p14:creationId xmlns:p14="http://schemas.microsoft.com/office/powerpoint/2010/main" val="2798836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54000"/>
            <a:ext cx="11760201" cy="1094409"/>
          </a:xfrm>
        </p:spPr>
        <p:txBody>
          <a:bodyPr/>
          <a:lstStyle/>
          <a:p>
            <a:r>
              <a:rPr lang="en-US" dirty="0" smtClean="0">
                <a:solidFill>
                  <a:srgbClr val="00558F"/>
                </a:solidFill>
              </a:rPr>
              <a:t>AP65.2: Raise interest in Geo Location </a:t>
            </a:r>
          </a:p>
        </p:txBody>
      </p:sp>
      <p:sp>
        <p:nvSpPr>
          <p:cNvPr id="3" name="Content Placeholder 2"/>
          <p:cNvSpPr>
            <a:spLocks noGrp="1"/>
          </p:cNvSpPr>
          <p:nvPr>
            <p:ph idx="1"/>
          </p:nvPr>
        </p:nvSpPr>
        <p:spPr>
          <a:xfrm>
            <a:off x="525736" y="1612900"/>
            <a:ext cx="12241360" cy="7162800"/>
          </a:xfrm>
        </p:spPr>
        <p:txBody>
          <a:bodyPr/>
          <a:lstStyle/>
          <a:p>
            <a:endParaRPr lang="en-US" dirty="0" smtClean="0">
              <a:solidFill>
                <a:srgbClr val="00558F"/>
              </a:solidFill>
            </a:endParaRPr>
          </a:p>
          <a:p>
            <a:endParaRPr lang="en-US" dirty="0">
              <a:solidFill>
                <a:srgbClr val="00558F"/>
              </a:solidFill>
            </a:endParaRPr>
          </a:p>
          <a:p>
            <a:endParaRPr lang="en-US" dirty="0" smtClean="0">
              <a:solidFill>
                <a:srgbClr val="00558F"/>
              </a:solidFill>
            </a:endParaRPr>
          </a:p>
          <a:p>
            <a:r>
              <a:rPr lang="en-US" dirty="0" smtClean="0">
                <a:solidFill>
                  <a:srgbClr val="00558F"/>
                </a:solidFill>
              </a:rPr>
              <a:t>Alex Band</a:t>
            </a:r>
          </a:p>
          <a:p>
            <a:pPr lvl="2"/>
            <a:endParaRPr lang="en-US" dirty="0" smtClean="0">
              <a:solidFill>
                <a:srgbClr val="00558F"/>
              </a:solidFill>
            </a:endParaRP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894"/>
                </a:solidFill>
              </a:rPr>
              <a:pPr>
                <a:defRPr/>
              </a:pPr>
              <a:t>13</a:t>
            </a:fld>
            <a:endParaRPr lang="en-US">
              <a:solidFill>
                <a:srgbClr val="005894"/>
              </a:solidFill>
            </a:endParaRPr>
          </a:p>
        </p:txBody>
      </p:sp>
    </p:spTree>
    <p:extLst>
      <p:ext uri="{BB962C8B-B14F-4D97-AF65-F5344CB8AC3E}">
        <p14:creationId xmlns:p14="http://schemas.microsoft.com/office/powerpoint/2010/main" val="1884047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54000"/>
            <a:ext cx="11760201" cy="1094409"/>
          </a:xfrm>
        </p:spPr>
        <p:txBody>
          <a:bodyPr/>
          <a:lstStyle/>
          <a:p>
            <a:r>
              <a:rPr lang="en-US" dirty="0" smtClean="0">
                <a:solidFill>
                  <a:srgbClr val="00558F"/>
                </a:solidFill>
              </a:rPr>
              <a:t>AP65.3: Personal data in Object History</a:t>
            </a:r>
          </a:p>
        </p:txBody>
      </p:sp>
      <p:sp>
        <p:nvSpPr>
          <p:cNvPr id="3" name="Content Placeholder 2"/>
          <p:cNvSpPr>
            <a:spLocks noGrp="1"/>
          </p:cNvSpPr>
          <p:nvPr>
            <p:ph idx="1"/>
          </p:nvPr>
        </p:nvSpPr>
        <p:spPr>
          <a:xfrm>
            <a:off x="525736" y="1612900"/>
            <a:ext cx="12241360" cy="7162800"/>
          </a:xfrm>
        </p:spPr>
        <p:txBody>
          <a:bodyPr/>
          <a:lstStyle/>
          <a:p>
            <a:r>
              <a:rPr lang="en-US" dirty="0" smtClean="0">
                <a:solidFill>
                  <a:srgbClr val="00558F"/>
                </a:solidFill>
              </a:rPr>
              <a:t>DB Service is in Beta (more details on further slides)</a:t>
            </a:r>
          </a:p>
          <a:p>
            <a:pPr lvl="1"/>
            <a:r>
              <a:rPr lang="en-US" dirty="0" smtClean="0">
                <a:solidFill>
                  <a:srgbClr val="00558F"/>
                </a:solidFill>
              </a:rPr>
              <a:t>No personal data objects (person/role) are returned through the service</a:t>
            </a:r>
          </a:p>
          <a:p>
            <a:r>
              <a:rPr lang="en-US" dirty="0">
                <a:solidFill>
                  <a:srgbClr val="00558F"/>
                </a:solidFill>
              </a:rPr>
              <a:t>Legal department cleared the service</a:t>
            </a:r>
          </a:p>
          <a:p>
            <a:r>
              <a:rPr lang="en-US" dirty="0" smtClean="0">
                <a:solidFill>
                  <a:srgbClr val="00558F"/>
                </a:solidFill>
              </a:rPr>
              <a:t>No deleted objects shown, should we show them?</a:t>
            </a:r>
          </a:p>
          <a:p>
            <a:endParaRPr lang="en-US" dirty="0" smtClean="0">
              <a:solidFill>
                <a:srgbClr val="00558F"/>
              </a:solidFill>
            </a:endParaRPr>
          </a:p>
          <a:p>
            <a:pPr lvl="2"/>
            <a:endParaRPr lang="en-US" dirty="0" smtClean="0">
              <a:solidFill>
                <a:srgbClr val="00558F"/>
              </a:solidFill>
            </a:endParaRP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894"/>
                </a:solidFill>
              </a:rPr>
              <a:pPr>
                <a:defRPr/>
              </a:pPr>
              <a:t>14</a:t>
            </a:fld>
            <a:endParaRPr lang="en-US">
              <a:solidFill>
                <a:srgbClr val="005894"/>
              </a:solidFill>
            </a:endParaRPr>
          </a:p>
        </p:txBody>
      </p:sp>
    </p:spTree>
    <p:extLst>
      <p:ext uri="{BB962C8B-B14F-4D97-AF65-F5344CB8AC3E}">
        <p14:creationId xmlns:p14="http://schemas.microsoft.com/office/powerpoint/2010/main" val="1884047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54000"/>
            <a:ext cx="11760201" cy="1094409"/>
          </a:xfrm>
        </p:spPr>
        <p:txBody>
          <a:bodyPr/>
          <a:lstStyle/>
          <a:p>
            <a:r>
              <a:rPr lang="en-US" dirty="0" smtClean="0">
                <a:solidFill>
                  <a:srgbClr val="00558F"/>
                </a:solidFill>
              </a:rPr>
              <a:t>AP65.4: Document 2011-06 before </a:t>
            </a:r>
            <a:r>
              <a:rPr lang="en-US" dirty="0" err="1" smtClean="0">
                <a:solidFill>
                  <a:srgbClr val="00558F"/>
                </a:solidFill>
              </a:rPr>
              <a:t>impl</a:t>
            </a:r>
            <a:r>
              <a:rPr lang="en-US" dirty="0" smtClean="0">
                <a:solidFill>
                  <a:srgbClr val="00558F"/>
                </a:solidFill>
              </a:rPr>
              <a:t>.</a:t>
            </a:r>
          </a:p>
        </p:txBody>
      </p:sp>
      <p:sp>
        <p:nvSpPr>
          <p:cNvPr id="3" name="Content Placeholder 2"/>
          <p:cNvSpPr>
            <a:spLocks noGrp="1"/>
          </p:cNvSpPr>
          <p:nvPr>
            <p:ph idx="1"/>
          </p:nvPr>
        </p:nvSpPr>
        <p:spPr>
          <a:xfrm>
            <a:off x="525736" y="1612900"/>
            <a:ext cx="12241360" cy="7162800"/>
          </a:xfrm>
        </p:spPr>
        <p:txBody>
          <a:bodyPr/>
          <a:lstStyle/>
          <a:p>
            <a:r>
              <a:rPr lang="en-US" dirty="0" smtClean="0">
                <a:solidFill>
                  <a:srgbClr val="00558F"/>
                </a:solidFill>
              </a:rPr>
              <a:t>Implementation plan and impact analysis published on:</a:t>
            </a:r>
          </a:p>
          <a:p>
            <a:pPr lvl="1"/>
            <a:r>
              <a:rPr lang="en-US" sz="2400" dirty="0">
                <a:solidFill>
                  <a:srgbClr val="00558F"/>
                </a:solidFill>
                <a:hlinkClick r:id="rId3"/>
              </a:rPr>
              <a:t>https://labs.ripe.net/Members/kranjbar/implementation-details-of-policy-2011-</a:t>
            </a:r>
            <a:r>
              <a:rPr lang="en-US" sz="2400" dirty="0" smtClean="0">
                <a:solidFill>
                  <a:srgbClr val="00558F"/>
                </a:solidFill>
                <a:hlinkClick r:id="rId3"/>
              </a:rPr>
              <a:t>06</a:t>
            </a:r>
            <a:endParaRPr lang="en-US" dirty="0" smtClean="0">
              <a:solidFill>
                <a:srgbClr val="00558F"/>
              </a:solidFill>
            </a:endParaRPr>
          </a:p>
          <a:p>
            <a:r>
              <a:rPr lang="en-US" dirty="0" smtClean="0">
                <a:solidFill>
                  <a:srgbClr val="00558F"/>
                </a:solidFill>
              </a:rPr>
              <a:t>Detailed explanation published on:</a:t>
            </a:r>
          </a:p>
          <a:p>
            <a:pPr lvl="1"/>
            <a:r>
              <a:rPr lang="en-US" sz="2000" dirty="0">
                <a:solidFill>
                  <a:srgbClr val="00558F"/>
                </a:solidFill>
                <a:hlinkClick r:id="rId4"/>
              </a:rPr>
              <a:t>https://labs.ripe.net/Members/denis/creating-and-finding-abuse-contacts-in-the-ripe-</a:t>
            </a:r>
            <a:r>
              <a:rPr lang="en-US" sz="2000" dirty="0" smtClean="0">
                <a:solidFill>
                  <a:srgbClr val="00558F"/>
                </a:solidFill>
                <a:hlinkClick r:id="rId4"/>
              </a:rPr>
              <a:t>database</a:t>
            </a:r>
            <a:endParaRPr lang="en-US" sz="2000" dirty="0" smtClean="0">
              <a:solidFill>
                <a:srgbClr val="00558F"/>
              </a:solidFill>
            </a:endParaRPr>
          </a:p>
          <a:p>
            <a:r>
              <a:rPr lang="en-US" dirty="0" smtClean="0">
                <a:solidFill>
                  <a:srgbClr val="00558F"/>
                </a:solidFill>
              </a:rPr>
              <a:t>Announcements were sent to ncc-announce, ncc-services, </a:t>
            </a:r>
            <a:r>
              <a:rPr lang="en-US" dirty="0" err="1" smtClean="0">
                <a:solidFill>
                  <a:srgbClr val="00558F"/>
                </a:solidFill>
              </a:rPr>
              <a:t>db-wg</a:t>
            </a:r>
            <a:r>
              <a:rPr lang="en-US" dirty="0" smtClean="0">
                <a:solidFill>
                  <a:srgbClr val="00558F"/>
                </a:solidFill>
              </a:rPr>
              <a:t> and anti-abuse-</a:t>
            </a:r>
            <a:r>
              <a:rPr lang="en-US" dirty="0" err="1" smtClean="0">
                <a:solidFill>
                  <a:srgbClr val="00558F"/>
                </a:solidFill>
              </a:rPr>
              <a:t>wg</a:t>
            </a:r>
            <a:endParaRPr lang="en-US" dirty="0" smtClean="0">
              <a:solidFill>
                <a:srgbClr val="00558F"/>
              </a:solidFill>
            </a:endParaRPr>
          </a:p>
          <a:p>
            <a:r>
              <a:rPr lang="en-US" dirty="0" smtClean="0">
                <a:solidFill>
                  <a:srgbClr val="00558F"/>
                </a:solidFill>
              </a:rPr>
              <a:t>Now in service with an already good </a:t>
            </a:r>
            <a:r>
              <a:rPr lang="en-US" dirty="0" err="1" smtClean="0">
                <a:solidFill>
                  <a:srgbClr val="00558F"/>
                </a:solidFill>
              </a:rPr>
              <a:t>utilisation</a:t>
            </a:r>
            <a:r>
              <a:rPr lang="en-US" dirty="0" smtClean="0">
                <a:solidFill>
                  <a:srgbClr val="00558F"/>
                </a:solidFill>
              </a:rPr>
              <a:t>: 25% of v4 allocations (</a:t>
            </a:r>
            <a:r>
              <a:rPr lang="en-US" dirty="0" smtClean="0">
                <a:solidFill>
                  <a:srgbClr val="00558F"/>
                </a:solidFill>
              </a:rPr>
              <a:t>35.8% in total </a:t>
            </a:r>
            <a:r>
              <a:rPr lang="en-US" dirty="0" err="1" smtClean="0">
                <a:solidFill>
                  <a:srgbClr val="00558F"/>
                </a:solidFill>
              </a:rPr>
              <a:t>alloc</a:t>
            </a:r>
            <a:r>
              <a:rPr lang="en-US" dirty="0" smtClean="0">
                <a:solidFill>
                  <a:srgbClr val="00558F"/>
                </a:solidFill>
              </a:rPr>
              <a:t>. </a:t>
            </a:r>
            <a:r>
              <a:rPr lang="en-US" dirty="0">
                <a:solidFill>
                  <a:srgbClr val="00558F"/>
                </a:solidFill>
              </a:rPr>
              <a:t>s</a:t>
            </a:r>
            <a:r>
              <a:rPr lang="en-US" dirty="0" smtClean="0">
                <a:solidFill>
                  <a:srgbClr val="00558F"/>
                </a:solidFill>
              </a:rPr>
              <a:t>ize)</a:t>
            </a:r>
            <a:endParaRPr lang="en-US" dirty="0">
              <a:solidFill>
                <a:srgbClr val="00558F"/>
              </a:solidFill>
            </a:endParaRP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894"/>
                </a:solidFill>
              </a:rPr>
              <a:pPr>
                <a:defRPr/>
              </a:pPr>
              <a:t>15</a:t>
            </a:fld>
            <a:endParaRPr lang="en-US">
              <a:solidFill>
                <a:srgbClr val="005894"/>
              </a:solidFill>
            </a:endParaRPr>
          </a:p>
        </p:txBody>
      </p:sp>
    </p:spTree>
    <p:extLst>
      <p:ext uri="{BB962C8B-B14F-4D97-AF65-F5344CB8AC3E}">
        <p14:creationId xmlns:p14="http://schemas.microsoft.com/office/powerpoint/2010/main" val="1884047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Goings</a:t>
            </a:r>
            <a:endParaRPr lang="en-GB" dirty="0"/>
          </a:p>
        </p:txBody>
      </p:sp>
      <p:sp>
        <p:nvSpPr>
          <p:cNvPr id="3" name="Content Placeholder 2"/>
          <p:cNvSpPr>
            <a:spLocks noGrp="1"/>
          </p:cNvSpPr>
          <p:nvPr>
            <p:ph idx="1"/>
          </p:nvPr>
        </p:nvSpPr>
        <p:spPr/>
        <p:txBody>
          <a:bodyPr/>
          <a:lstStyle/>
          <a:p>
            <a:r>
              <a:rPr lang="en-GB" dirty="0" smtClean="0"/>
              <a:t>What we are working </a:t>
            </a:r>
            <a:r>
              <a:rPr lang="en-GB" dirty="0" smtClean="0"/>
              <a:t>on</a:t>
            </a:r>
            <a:endParaRPr lang="en-GB" dirty="0"/>
          </a:p>
        </p:txBody>
      </p:sp>
    </p:spTree>
    <p:extLst>
      <p:ext uri="{BB962C8B-B14F-4D97-AF65-F5344CB8AC3E}">
        <p14:creationId xmlns:p14="http://schemas.microsoft.com/office/powerpoint/2010/main" val="3372681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API</a:t>
            </a:r>
            <a:endParaRPr lang="en-GB" dirty="0">
              <a:solidFill>
                <a:srgbClr val="00558F"/>
              </a:solidFill>
            </a:endParaRPr>
          </a:p>
        </p:txBody>
      </p:sp>
      <p:sp>
        <p:nvSpPr>
          <p:cNvPr id="3" name="Content Placeholder 2"/>
          <p:cNvSpPr>
            <a:spLocks noGrp="1"/>
          </p:cNvSpPr>
          <p:nvPr>
            <p:ph idx="1"/>
          </p:nvPr>
        </p:nvSpPr>
        <p:spPr/>
        <p:txBody>
          <a:bodyPr/>
          <a:lstStyle/>
          <a:p>
            <a:r>
              <a:rPr lang="en-US" dirty="0" smtClean="0">
                <a:solidFill>
                  <a:srgbClr val="00558F"/>
                </a:solidFill>
              </a:rPr>
              <a:t>We have re-developed the API code</a:t>
            </a:r>
          </a:p>
          <a:p>
            <a:r>
              <a:rPr lang="en-US" dirty="0" smtClean="0">
                <a:solidFill>
                  <a:srgbClr val="00558F"/>
                </a:solidFill>
              </a:rPr>
              <a:t>Backward compatible, but queries are handled directly from whois core instead of parsing RPSL results </a:t>
            </a:r>
            <a:endParaRPr lang="en-US" dirty="0">
              <a:solidFill>
                <a:srgbClr val="00558F"/>
              </a:solidFill>
            </a:endParaRPr>
          </a:p>
          <a:p>
            <a:pPr lvl="1"/>
            <a:r>
              <a:rPr lang="en-US" dirty="0" smtClean="0">
                <a:solidFill>
                  <a:srgbClr val="00558F"/>
                </a:solidFill>
              </a:rPr>
              <a:t>Much faster</a:t>
            </a:r>
          </a:p>
          <a:p>
            <a:pPr lvl="1"/>
            <a:r>
              <a:rPr lang="en-US" dirty="0" smtClean="0">
                <a:solidFill>
                  <a:srgbClr val="00558F"/>
                </a:solidFill>
              </a:rPr>
              <a:t>More consistent and is for all services</a:t>
            </a:r>
          </a:p>
          <a:p>
            <a:pPr lvl="1"/>
            <a:r>
              <a:rPr lang="en-US" dirty="0" smtClean="0">
                <a:solidFill>
                  <a:srgbClr val="00558F"/>
                </a:solidFill>
              </a:rPr>
              <a:t>Streaming of results</a:t>
            </a:r>
          </a:p>
          <a:p>
            <a:pPr lvl="1"/>
            <a:r>
              <a:rPr lang="en-US" dirty="0" smtClean="0">
                <a:solidFill>
                  <a:srgbClr val="00558F"/>
                </a:solidFill>
              </a:rPr>
              <a:t>Self documenting</a:t>
            </a:r>
            <a:endParaRPr lang="en-GB" dirty="0"/>
          </a:p>
          <a:p>
            <a:pPr lvl="1"/>
            <a:endParaRPr lang="en-US" dirty="0" smtClean="0">
              <a:solidFill>
                <a:srgbClr val="00558F"/>
              </a:solidFill>
            </a:endParaRPr>
          </a:p>
          <a:p>
            <a:pPr marL="520673" lvl="1" indent="0">
              <a:buNone/>
            </a:pPr>
            <a:endParaRPr lang="en-US" dirty="0" smtClean="0">
              <a:solidFill>
                <a:srgbClr val="00558F"/>
              </a:solidFill>
            </a:endParaRP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17</a:t>
            </a:fld>
            <a:endParaRPr lang="en-US">
              <a:solidFill>
                <a:srgbClr val="00558F"/>
              </a:solidFill>
            </a:endParaRPr>
          </a:p>
        </p:txBody>
      </p:sp>
    </p:spTree>
    <p:extLst>
      <p:ext uri="{BB962C8B-B14F-4D97-AF65-F5344CB8AC3E}">
        <p14:creationId xmlns:p14="http://schemas.microsoft.com/office/powerpoint/2010/main" val="31813508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History of objects</a:t>
            </a:r>
            <a:endParaRPr lang="en-GB" dirty="0">
              <a:solidFill>
                <a:srgbClr val="00558F"/>
              </a:solidFill>
            </a:endParaRPr>
          </a:p>
        </p:txBody>
      </p:sp>
      <p:sp>
        <p:nvSpPr>
          <p:cNvPr id="3" name="Content Placeholder 2"/>
          <p:cNvSpPr>
            <a:spLocks noGrp="1"/>
          </p:cNvSpPr>
          <p:nvPr>
            <p:ph idx="1"/>
          </p:nvPr>
        </p:nvSpPr>
        <p:spPr/>
        <p:txBody>
          <a:bodyPr/>
          <a:lstStyle/>
          <a:p>
            <a:r>
              <a:rPr lang="en-US" dirty="0">
                <a:solidFill>
                  <a:srgbClr val="00558F"/>
                </a:solidFill>
              </a:rPr>
              <a:t>Useful for change management, recovery, investigation and research</a:t>
            </a:r>
          </a:p>
          <a:p>
            <a:r>
              <a:rPr lang="en-US" dirty="0" smtClean="0">
                <a:solidFill>
                  <a:srgbClr val="00558F"/>
                </a:solidFill>
              </a:rPr>
              <a:t>Was released in April as beta</a:t>
            </a:r>
          </a:p>
          <a:p>
            <a:r>
              <a:rPr lang="en-US" dirty="0" smtClean="0">
                <a:solidFill>
                  <a:srgbClr val="00558F"/>
                </a:solidFill>
              </a:rPr>
              <a:t>History of all objects (except person and role) are available with a query option </a:t>
            </a:r>
          </a:p>
          <a:p>
            <a:r>
              <a:rPr lang="en-US" dirty="0" smtClean="0">
                <a:solidFill>
                  <a:srgbClr val="00558F"/>
                </a:solidFill>
              </a:rPr>
              <a:t>Available through API and WEB as well as port 43</a:t>
            </a: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18</a:t>
            </a:fld>
            <a:endParaRPr lang="en-US">
              <a:solidFill>
                <a:srgbClr val="00558F"/>
              </a:solidFill>
            </a:endParaRPr>
          </a:p>
        </p:txBody>
      </p:sp>
    </p:spTree>
    <p:extLst>
      <p:ext uri="{BB962C8B-B14F-4D97-AF65-F5344CB8AC3E}">
        <p14:creationId xmlns:p14="http://schemas.microsoft.com/office/powerpoint/2010/main" val="33725268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Example History Query</a:t>
            </a:r>
            <a:endParaRPr lang="en-US" dirty="0"/>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894"/>
                </a:solidFill>
              </a:rPr>
              <a:pPr>
                <a:defRPr/>
              </a:pPr>
              <a:t>19</a:t>
            </a:fld>
            <a:endParaRPr lang="en-US">
              <a:solidFill>
                <a:srgbClr val="005894"/>
              </a:solidFill>
            </a:endParaRPr>
          </a:p>
        </p:txBody>
      </p:sp>
      <p:pic>
        <p:nvPicPr>
          <p:cNvPr id="3" name="Picture 2" descr="Screen Shot 2013-05-08 at 11.13.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96" y="1348408"/>
            <a:ext cx="6480720" cy="7920880"/>
          </a:xfrm>
          <a:prstGeom prst="rect">
            <a:avLst/>
          </a:prstGeom>
        </p:spPr>
      </p:pic>
      <p:pic>
        <p:nvPicPr>
          <p:cNvPr id="5" name="Picture 4" descr="Screen Shot 2013-05-08 at 11.13.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424" y="2356520"/>
            <a:ext cx="6185782" cy="6048672"/>
          </a:xfrm>
          <a:prstGeom prst="rect">
            <a:avLst/>
          </a:prstGeom>
        </p:spPr>
      </p:pic>
    </p:spTree>
    <p:extLst>
      <p:ext uri="{BB962C8B-B14F-4D97-AF65-F5344CB8AC3E}">
        <p14:creationId xmlns:p14="http://schemas.microsoft.com/office/powerpoint/2010/main" val="4276723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RIPE Database statistics</a:t>
            </a:r>
            <a:endParaRPr lang="en-GB" dirty="0"/>
          </a:p>
        </p:txBody>
      </p:sp>
      <p:sp>
        <p:nvSpPr>
          <p:cNvPr id="3" name="Content Placeholder 2"/>
          <p:cNvSpPr>
            <a:spLocks noGrp="1"/>
          </p:cNvSpPr>
          <p:nvPr>
            <p:ph idx="1"/>
          </p:nvPr>
        </p:nvSpPr>
        <p:spPr>
          <a:xfrm>
            <a:off x="669752" y="1612900"/>
            <a:ext cx="11809313" cy="7162800"/>
          </a:xfrm>
        </p:spPr>
        <p:txBody>
          <a:bodyPr/>
          <a:lstStyle/>
          <a:p>
            <a:endParaRPr lang="en-US" dirty="0" smtClean="0"/>
          </a:p>
          <a:p>
            <a:r>
              <a:rPr lang="en-US" dirty="0" smtClean="0"/>
              <a:t>Operational stats:   </a:t>
            </a:r>
          </a:p>
          <a:p>
            <a:pPr lvl="1"/>
            <a:r>
              <a:rPr lang="en-US" dirty="0" smtClean="0"/>
              <a:t>https</a:t>
            </a:r>
            <a:r>
              <a:rPr lang="en-US" dirty="0"/>
              <a:t>://</a:t>
            </a:r>
            <a:r>
              <a:rPr lang="en-US" dirty="0" smtClean="0"/>
              <a:t>www.ripe.net/data-tools/stats/ripe-database</a:t>
            </a:r>
          </a:p>
          <a:p>
            <a:endParaRPr lang="en-US" dirty="0" smtClean="0"/>
          </a:p>
          <a:p>
            <a:endParaRPr lang="en-US" sz="4000" dirty="0"/>
          </a:p>
          <a:p>
            <a:endParaRPr lang="en-US" sz="4000" dirty="0"/>
          </a:p>
          <a:p>
            <a:endParaRPr lang="en-US" sz="4000" dirty="0"/>
          </a:p>
          <a:p>
            <a:endParaRPr lang="en-US" sz="4000" dirty="0"/>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pPr>
                <a:defRPr/>
              </a:pPr>
              <a:t>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1" y="4648201"/>
            <a:ext cx="8991598" cy="3012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1500000" lon="299977" rev="0"/>
            </a:camera>
            <a:lightRig rig="threePt" dir="t"/>
          </a:scene3d>
          <a:sp3d/>
        </p:spPr>
      </p:pic>
      <p:sp>
        <p:nvSpPr>
          <p:cNvPr id="6" name="TextBox 5"/>
          <p:cNvSpPr txBox="1"/>
          <p:nvPr/>
        </p:nvSpPr>
        <p:spPr>
          <a:xfrm>
            <a:off x="3941405" y="9430610"/>
            <a:ext cx="184658" cy="748921"/>
          </a:xfrm>
          <a:prstGeom prst="rect">
            <a:avLst/>
          </a:prstGeom>
          <a:noFill/>
        </p:spPr>
        <p:txBody>
          <a:bodyPr wrap="none" lIns="91435" tIns="45718" rIns="91435" bIns="45718" rtlCol="0">
            <a:spAutoFit/>
          </a:bodyPr>
          <a:lstStyle/>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Proposal: Improvements on </a:t>
            </a:r>
            <a:r>
              <a:rPr lang="en-US" dirty="0" err="1" smtClean="0">
                <a:solidFill>
                  <a:srgbClr val="00558F"/>
                </a:solidFill>
              </a:rPr>
              <a:t>Dummification</a:t>
            </a:r>
            <a:r>
              <a:rPr lang="en-US" dirty="0" smtClean="0">
                <a:solidFill>
                  <a:srgbClr val="00558F"/>
                </a:solidFill>
              </a:rPr>
              <a:t> </a:t>
            </a:r>
            <a:endParaRPr lang="en-GB" dirty="0">
              <a:solidFill>
                <a:srgbClr val="00558F"/>
              </a:solidFill>
            </a:endParaRPr>
          </a:p>
        </p:txBody>
      </p:sp>
      <p:sp>
        <p:nvSpPr>
          <p:cNvPr id="3" name="Content Placeholder 2"/>
          <p:cNvSpPr>
            <a:spLocks noGrp="1"/>
          </p:cNvSpPr>
          <p:nvPr>
            <p:ph idx="1"/>
          </p:nvPr>
        </p:nvSpPr>
        <p:spPr/>
        <p:txBody>
          <a:bodyPr/>
          <a:lstStyle/>
          <a:p>
            <a:r>
              <a:rPr lang="en-US" sz="4200" dirty="0" smtClean="0">
                <a:solidFill>
                  <a:srgbClr val="00558F"/>
                </a:solidFill>
              </a:rPr>
              <a:t>We currently remove all personal data from nightly dumps using a ‘greedy’ approach</a:t>
            </a:r>
          </a:p>
          <a:p>
            <a:pPr lvl="1"/>
            <a:r>
              <a:rPr lang="en-US" sz="3500" dirty="0" smtClean="0">
                <a:solidFill>
                  <a:srgbClr val="00558F"/>
                </a:solidFill>
              </a:rPr>
              <a:t>But we also remove all links between the objects</a:t>
            </a:r>
          </a:p>
          <a:p>
            <a:pPr lvl="1"/>
            <a:r>
              <a:rPr lang="en-US" sz="3500" dirty="0" smtClean="0">
                <a:solidFill>
                  <a:srgbClr val="00558F"/>
                </a:solidFill>
              </a:rPr>
              <a:t>And data was replaced with static values</a:t>
            </a:r>
          </a:p>
          <a:p>
            <a:pPr lvl="2"/>
            <a:r>
              <a:rPr lang="en-US" sz="3500" dirty="0" smtClean="0">
                <a:solidFill>
                  <a:srgbClr val="00558F"/>
                </a:solidFill>
              </a:rPr>
              <a:t>Made it useless for researchers </a:t>
            </a:r>
          </a:p>
          <a:p>
            <a:r>
              <a:rPr lang="en-US" sz="4200" dirty="0" smtClean="0">
                <a:solidFill>
                  <a:srgbClr val="00558F"/>
                </a:solidFill>
              </a:rPr>
              <a:t>New proposal: Making the </a:t>
            </a:r>
            <a:r>
              <a:rPr lang="en-US" sz="4200" dirty="0" err="1" smtClean="0">
                <a:solidFill>
                  <a:srgbClr val="00558F"/>
                </a:solidFill>
              </a:rPr>
              <a:t>dummification</a:t>
            </a:r>
            <a:r>
              <a:rPr lang="en-US" sz="4200" dirty="0" smtClean="0">
                <a:solidFill>
                  <a:srgbClr val="00558F"/>
                </a:solidFill>
              </a:rPr>
              <a:t> algorithm more smart</a:t>
            </a:r>
          </a:p>
          <a:p>
            <a:pPr lvl="1"/>
            <a:r>
              <a:rPr lang="en-US" sz="3500" dirty="0" smtClean="0">
                <a:solidFill>
                  <a:srgbClr val="00558F"/>
                </a:solidFill>
              </a:rPr>
              <a:t>Keep parts of phone numbers, email addresses and addresses visible while maintaining the links </a:t>
            </a:r>
          </a:p>
          <a:p>
            <a:pPr marL="520675" lvl="1" indent="0">
              <a:buNone/>
            </a:pPr>
            <a:r>
              <a:rPr lang="en-US" sz="1600" dirty="0">
                <a:solidFill>
                  <a:srgbClr val="00558F"/>
                </a:solidFill>
                <a:hlinkClick r:id="rId3"/>
              </a:rPr>
              <a:t>https://labs.ripe.net/Members/kranjbar/proposed-improvements-to-dummification-of-personal-data-in-the-ripe-</a:t>
            </a:r>
            <a:r>
              <a:rPr lang="en-US" sz="1600" dirty="0" smtClean="0">
                <a:solidFill>
                  <a:srgbClr val="00558F"/>
                </a:solidFill>
                <a:hlinkClick r:id="rId3"/>
              </a:rPr>
              <a:t>database</a:t>
            </a:r>
            <a:endParaRPr lang="en-US" sz="1600" dirty="0" smtClean="0">
              <a:solidFill>
                <a:srgbClr val="00558F"/>
              </a:solidFill>
            </a:endParaRPr>
          </a:p>
          <a:p>
            <a:pPr lvl="1"/>
            <a:endParaRPr lang="en-US" sz="3500" dirty="0" smtClean="0">
              <a:solidFill>
                <a:srgbClr val="00558F"/>
              </a:solidFill>
            </a:endParaRP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20</a:t>
            </a:fld>
            <a:endParaRPr lang="en-US">
              <a:solidFill>
                <a:srgbClr val="00558F"/>
              </a:solidFill>
            </a:endParaRPr>
          </a:p>
        </p:txBody>
      </p:sp>
    </p:spTree>
    <p:extLst>
      <p:ext uri="{BB962C8B-B14F-4D97-AF65-F5344CB8AC3E}">
        <p14:creationId xmlns:p14="http://schemas.microsoft.com/office/powerpoint/2010/main" val="7128386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Example </a:t>
            </a:r>
            <a:r>
              <a:rPr lang="en-US" dirty="0" err="1" smtClean="0">
                <a:solidFill>
                  <a:srgbClr val="00558F"/>
                </a:solidFill>
              </a:rPr>
              <a:t>Dummification</a:t>
            </a:r>
            <a:endParaRPr lang="en-US" dirty="0"/>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894"/>
                </a:solidFill>
              </a:rPr>
              <a:pPr>
                <a:defRPr/>
              </a:pPr>
              <a:t>21</a:t>
            </a:fld>
            <a:endParaRPr lang="en-US">
              <a:solidFill>
                <a:srgbClr val="005894"/>
              </a:solidFill>
            </a:endParaRPr>
          </a:p>
        </p:txBody>
      </p:sp>
      <p:cxnSp>
        <p:nvCxnSpPr>
          <p:cNvPr id="10" name="Straight Connector 9"/>
          <p:cNvCxnSpPr/>
          <p:nvPr/>
        </p:nvCxnSpPr>
        <p:spPr bwMode="auto">
          <a:xfrm>
            <a:off x="6419039" y="1457154"/>
            <a:ext cx="0" cy="7457092"/>
          </a:xfrm>
          <a:prstGeom prst="line">
            <a:avLst/>
          </a:prstGeom>
          <a:solidFill>
            <a:srgbClr val="FFFFFF"/>
          </a:solidFill>
          <a:ln w="47625" cap="flat" cmpd="sng" algn="ctr">
            <a:solidFill>
              <a:schemeClr val="tx1">
                <a:lumMod val="60000"/>
                <a:lumOff val="40000"/>
              </a:schemeClr>
            </a:solidFill>
            <a:prstDash val="solid"/>
            <a:round/>
            <a:headEnd type="none" w="med" len="med"/>
            <a:tailEnd type="none" w="med" len="med"/>
          </a:ln>
          <a:effectLst/>
        </p:spPr>
      </p:cxnSp>
      <p:sp>
        <p:nvSpPr>
          <p:cNvPr id="13" name="Rectangle 12"/>
          <p:cNvSpPr/>
          <p:nvPr/>
        </p:nvSpPr>
        <p:spPr>
          <a:xfrm>
            <a:off x="1029792" y="1132384"/>
            <a:ext cx="4385163" cy="746869"/>
          </a:xfrm>
          <a:prstGeom prst="rect">
            <a:avLst/>
          </a:prstGeom>
        </p:spPr>
        <p:txBody>
          <a:bodyPr wrap="square" lIns="130046" tIns="65023" rIns="130046" bIns="65023">
            <a:spAutoFit/>
          </a:bodyPr>
          <a:lstStyle/>
          <a:p>
            <a:pPr algn="l" defTabSz="650230" fontAlgn="auto">
              <a:spcBef>
                <a:spcPts val="0"/>
              </a:spcBef>
              <a:spcAft>
                <a:spcPts val="0"/>
              </a:spcAft>
            </a:pPr>
            <a:r>
              <a:rPr lang="en-US" sz="4000" dirty="0" smtClean="0">
                <a:solidFill>
                  <a:srgbClr val="00558F"/>
                </a:solidFill>
                <a:latin typeface="Helvetica Neue Light"/>
                <a:ea typeface="ヒラギノ角ゴ ProN W3"/>
                <a:cs typeface="ヒラギノ角ゴ ProN W3"/>
              </a:rPr>
              <a:t>Current </a:t>
            </a:r>
            <a:r>
              <a:rPr lang="en-US" sz="4000" dirty="0">
                <a:solidFill>
                  <a:srgbClr val="00558F"/>
                </a:solidFill>
                <a:latin typeface="Helvetica Neue Light"/>
                <a:ea typeface="ヒラギノ角ゴ ProN W3"/>
                <a:cs typeface="ヒラギノ角ゴ ProN W3"/>
              </a:rPr>
              <a:t>Structure</a:t>
            </a:r>
            <a:endParaRPr lang="en-US" sz="4000" dirty="0">
              <a:latin typeface="Helvetica Neue Light"/>
              <a:ea typeface="ヒラギノ角ゴ ProN W3"/>
              <a:cs typeface="ヒラギノ角ゴ ProN W3"/>
            </a:endParaRPr>
          </a:p>
        </p:txBody>
      </p:sp>
      <p:sp>
        <p:nvSpPr>
          <p:cNvPr id="15" name="Rectangle 14"/>
          <p:cNvSpPr/>
          <p:nvPr/>
        </p:nvSpPr>
        <p:spPr>
          <a:xfrm>
            <a:off x="6934448" y="1132384"/>
            <a:ext cx="4703996" cy="744135"/>
          </a:xfrm>
          <a:prstGeom prst="rect">
            <a:avLst/>
          </a:prstGeom>
        </p:spPr>
        <p:txBody>
          <a:bodyPr wrap="square" lIns="130046" tIns="65023" rIns="130046" bIns="65023">
            <a:spAutoFit/>
          </a:bodyPr>
          <a:lstStyle/>
          <a:p>
            <a:pPr algn="l" defTabSz="650230" fontAlgn="auto">
              <a:spcBef>
                <a:spcPts val="0"/>
              </a:spcBef>
              <a:spcAft>
                <a:spcPts val="0"/>
              </a:spcAft>
            </a:pPr>
            <a:r>
              <a:rPr lang="en-US" sz="4000" dirty="0">
                <a:solidFill>
                  <a:srgbClr val="00558F"/>
                </a:solidFill>
                <a:latin typeface="Helvetica Neue Light"/>
                <a:ea typeface="ヒラギノ角ゴ ProN W3"/>
                <a:cs typeface="ヒラギノ角ゴ ProN W3"/>
              </a:rPr>
              <a:t>Proposed Structure</a:t>
            </a:r>
            <a:endParaRPr lang="en-US" sz="4000" dirty="0">
              <a:latin typeface="Helvetica Neue Light"/>
              <a:ea typeface="ヒラギノ角ゴ ProN W3"/>
              <a:cs typeface="ヒラギノ角ゴ ProN W3"/>
            </a:endParaRPr>
          </a:p>
        </p:txBody>
      </p:sp>
      <p:sp>
        <p:nvSpPr>
          <p:cNvPr id="18" name="Down Arrow 17"/>
          <p:cNvSpPr/>
          <p:nvPr/>
        </p:nvSpPr>
        <p:spPr bwMode="auto">
          <a:xfrm>
            <a:off x="8796012" y="4857798"/>
            <a:ext cx="1170432" cy="307034"/>
          </a:xfrm>
          <a:prstGeom prst="downArrow">
            <a:avLst/>
          </a:prstGeom>
          <a:solidFill>
            <a:schemeClr val="tx1">
              <a:lumMod val="40000"/>
              <a:lumOff val="60000"/>
            </a:schemeClr>
          </a:solidFill>
          <a:ln w="25400" cap="flat" cmpd="sng" algn="ctr">
            <a:solidFill>
              <a:schemeClr val="tx1">
                <a:lumMod val="60000"/>
                <a:lumOff val="40000"/>
              </a:schemeClr>
            </a:solidFill>
            <a:prstDash val="solid"/>
            <a:round/>
            <a:headEnd type="none" w="med" len="med"/>
            <a:tailEnd type="none" w="med" len="med"/>
          </a:ln>
          <a:effectLst/>
        </p:spPr>
        <p:txBody>
          <a:bodyPr lIns="130046" tIns="65023" rIns="130046" bIns="65023"/>
          <a:lstStyle/>
          <a:p>
            <a:pPr algn="l" defTabSz="650230" fontAlgn="auto">
              <a:spcBef>
                <a:spcPts val="0"/>
              </a:spcBef>
              <a:spcAft>
                <a:spcPts val="0"/>
              </a:spcAft>
            </a:pPr>
            <a:endParaRPr lang="en-US" sz="2600">
              <a:latin typeface="Helvetica Neue Light"/>
              <a:ea typeface="ヒラギノ角ゴ ProN W3"/>
              <a:cs typeface="ヒラギノ角ゴ ProN W3"/>
            </a:endParaRPr>
          </a:p>
        </p:txBody>
      </p:sp>
      <p:sp>
        <p:nvSpPr>
          <p:cNvPr id="21" name="Down Arrow 20"/>
          <p:cNvSpPr/>
          <p:nvPr/>
        </p:nvSpPr>
        <p:spPr bwMode="auto">
          <a:xfrm>
            <a:off x="2469952" y="4804792"/>
            <a:ext cx="1170432" cy="360040"/>
          </a:xfrm>
          <a:prstGeom prst="downArrow">
            <a:avLst/>
          </a:prstGeom>
          <a:noFill/>
          <a:ln w="25400" cap="flat" cmpd="sng" algn="ctr">
            <a:solidFill>
              <a:schemeClr val="tx1">
                <a:lumMod val="60000"/>
                <a:lumOff val="40000"/>
              </a:schemeClr>
            </a:solidFill>
            <a:prstDash val="solid"/>
            <a:round/>
            <a:headEnd type="none" w="med" len="med"/>
            <a:tailEnd type="none" w="med" len="med"/>
          </a:ln>
          <a:effectLst/>
        </p:spPr>
        <p:txBody>
          <a:bodyPr lIns="130046" tIns="65023" rIns="130046" bIns="65023"/>
          <a:lstStyle/>
          <a:p>
            <a:pPr algn="l" defTabSz="650230" fontAlgn="auto">
              <a:spcBef>
                <a:spcPts val="0"/>
              </a:spcBef>
              <a:spcAft>
                <a:spcPts val="0"/>
              </a:spcAft>
            </a:pPr>
            <a:endParaRPr lang="en-US" sz="2600">
              <a:latin typeface="Helvetica Neue Light"/>
              <a:ea typeface="ヒラギノ角ゴ ProN W3"/>
              <a:cs typeface="ヒラギノ角ゴ ProN W3"/>
            </a:endParaRPr>
          </a:p>
        </p:txBody>
      </p:sp>
      <p:pic>
        <p:nvPicPr>
          <p:cNvPr id="16" name="Picture 15" descr="Screen Shot 2012-09-21 at 2.49.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52" y="6388968"/>
            <a:ext cx="5080000" cy="2324100"/>
          </a:xfrm>
          <a:prstGeom prst="rect">
            <a:avLst/>
          </a:prstGeom>
        </p:spPr>
      </p:pic>
      <p:pic>
        <p:nvPicPr>
          <p:cNvPr id="5" name="Picture 4" descr="Screen Shot 2013-05-08 at 10.45.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52" y="1780456"/>
            <a:ext cx="5544616" cy="2952328"/>
          </a:xfrm>
          <a:prstGeom prst="rect">
            <a:avLst/>
          </a:prstGeom>
        </p:spPr>
      </p:pic>
      <p:pic>
        <p:nvPicPr>
          <p:cNvPr id="6" name="Picture 5" descr="Screen Shot 2013-05-08 at 10.46.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44" y="5308848"/>
            <a:ext cx="5616624" cy="3888432"/>
          </a:xfrm>
          <a:prstGeom prst="rect">
            <a:avLst/>
          </a:prstGeom>
        </p:spPr>
      </p:pic>
      <p:pic>
        <p:nvPicPr>
          <p:cNvPr id="7" name="Picture 6" descr="Screen Shot 2013-05-08 at 10.47.5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424" y="1780456"/>
            <a:ext cx="5296024" cy="2952328"/>
          </a:xfrm>
          <a:prstGeom prst="rect">
            <a:avLst/>
          </a:prstGeom>
        </p:spPr>
      </p:pic>
      <p:pic>
        <p:nvPicPr>
          <p:cNvPr id="8" name="Picture 7" descr="Screen Shot 2013-05-08 at 10.48.10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8424" y="5308848"/>
            <a:ext cx="5328592" cy="3530600"/>
          </a:xfrm>
          <a:prstGeom prst="rect">
            <a:avLst/>
          </a:prstGeom>
        </p:spPr>
      </p:pic>
      <p:sp>
        <p:nvSpPr>
          <p:cNvPr id="17" name="Right Arrow 16"/>
          <p:cNvSpPr/>
          <p:nvPr/>
        </p:nvSpPr>
        <p:spPr bwMode="auto">
          <a:xfrm>
            <a:off x="6430392" y="6677001"/>
            <a:ext cx="327615" cy="288032"/>
          </a:xfrm>
          <a:prstGeom prst="right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130046" tIns="65023" rIns="130046" bIns="65023" numCol="1" spcCol="0" rtlCol="0" anchor="t" anchorCtr="0" compatLnSpc="1">
            <a:prstTxWarp prst="textNoShape">
              <a:avLst/>
            </a:prstTxWarp>
          </a:bodyPr>
          <a:lstStyle/>
          <a:p>
            <a:endParaRPr lang="en-US" sz="6000"/>
          </a:p>
        </p:txBody>
      </p:sp>
    </p:spTree>
    <p:extLst>
      <p:ext uri="{BB962C8B-B14F-4D97-AF65-F5344CB8AC3E}">
        <p14:creationId xmlns:p14="http://schemas.microsoft.com/office/powerpoint/2010/main" val="33669242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Proposal: Tags</a:t>
            </a:r>
            <a:endParaRPr lang="en-GB" dirty="0">
              <a:solidFill>
                <a:srgbClr val="00558F"/>
              </a:solidFill>
            </a:endParaRPr>
          </a:p>
        </p:txBody>
      </p:sp>
      <p:sp>
        <p:nvSpPr>
          <p:cNvPr id="3" name="Content Placeholder 2"/>
          <p:cNvSpPr>
            <a:spLocks noGrp="1"/>
          </p:cNvSpPr>
          <p:nvPr>
            <p:ph idx="1"/>
          </p:nvPr>
        </p:nvSpPr>
        <p:spPr/>
        <p:txBody>
          <a:bodyPr/>
          <a:lstStyle/>
          <a:p>
            <a:r>
              <a:rPr lang="en-US" dirty="0" smtClean="0">
                <a:solidFill>
                  <a:srgbClr val="005894"/>
                </a:solidFill>
              </a:rPr>
              <a:t>New proposal to optionally provide operational metadata along with updates</a:t>
            </a:r>
          </a:p>
          <a:p>
            <a:pPr lvl="1"/>
            <a:r>
              <a:rPr lang="en-US" dirty="0" smtClean="0">
                <a:solidFill>
                  <a:srgbClr val="005894"/>
                </a:solidFill>
              </a:rPr>
              <a:t>System will tag resources, for example all RIPE Region resources as %</a:t>
            </a:r>
            <a:r>
              <a:rPr lang="en-US" dirty="0" err="1" smtClean="0">
                <a:solidFill>
                  <a:srgbClr val="005894"/>
                </a:solidFill>
              </a:rPr>
              <a:t>RIPE_Region</a:t>
            </a:r>
            <a:endParaRPr lang="en-US" dirty="0" smtClean="0">
              <a:solidFill>
                <a:srgbClr val="005894"/>
              </a:solidFill>
            </a:endParaRPr>
          </a:p>
          <a:p>
            <a:pPr lvl="1"/>
            <a:r>
              <a:rPr lang="en-US" dirty="0" smtClean="0">
                <a:solidFill>
                  <a:srgbClr val="005894"/>
                </a:solidFill>
              </a:rPr>
              <a:t>Results can be filtered based on tags</a:t>
            </a:r>
            <a:endParaRPr lang="en-US" dirty="0">
              <a:solidFill>
                <a:srgbClr val="005894"/>
              </a:solidFill>
            </a:endParaRPr>
          </a:p>
          <a:p>
            <a:pPr lvl="1"/>
            <a:r>
              <a:rPr lang="en-US" dirty="0" smtClean="0">
                <a:solidFill>
                  <a:srgbClr val="005894"/>
                </a:solidFill>
              </a:rPr>
              <a:t>Can be extended to cover any other service, objects marked for automatic cleanup, lameness check results, assisted registry check markers, etc. </a:t>
            </a:r>
          </a:p>
          <a:p>
            <a:pPr lvl="1"/>
            <a:r>
              <a:rPr lang="en-US" dirty="0" smtClean="0">
                <a:solidFill>
                  <a:srgbClr val="005894"/>
                </a:solidFill>
              </a:rPr>
              <a:t>Very useful for data clean up</a:t>
            </a:r>
            <a:endParaRPr lang="en-US" dirty="0">
              <a:solidFill>
                <a:srgbClr val="005894"/>
              </a:solidFill>
            </a:endParaRPr>
          </a:p>
          <a:p>
            <a:pPr lvl="1"/>
            <a:r>
              <a:rPr lang="en-US" dirty="0" smtClean="0">
                <a:solidFill>
                  <a:srgbClr val="005894"/>
                </a:solidFill>
              </a:rPr>
              <a:t>No change to existing behavior</a:t>
            </a: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22</a:t>
            </a:fld>
            <a:endParaRPr lang="en-US">
              <a:solidFill>
                <a:srgbClr val="00558F"/>
              </a:solidFill>
            </a:endParaRPr>
          </a:p>
        </p:txBody>
      </p:sp>
    </p:spTree>
    <p:extLst>
      <p:ext uri="{BB962C8B-B14F-4D97-AF65-F5344CB8AC3E}">
        <p14:creationId xmlns:p14="http://schemas.microsoft.com/office/powerpoint/2010/main" val="162048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a:t>
            </a:r>
            <a:endParaRPr lang="en-GB" dirty="0"/>
          </a:p>
        </p:txBody>
      </p:sp>
      <p:sp>
        <p:nvSpPr>
          <p:cNvPr id="3" name="Content Placeholder 2"/>
          <p:cNvSpPr>
            <a:spLocks noGrp="1"/>
          </p:cNvSpPr>
          <p:nvPr>
            <p:ph idx="1"/>
          </p:nvPr>
        </p:nvSpPr>
        <p:spPr/>
        <p:txBody>
          <a:bodyPr/>
          <a:lstStyle/>
          <a:p>
            <a:r>
              <a:rPr lang="en-GB" dirty="0" smtClean="0"/>
              <a:t>Longer term plans and ideas for improving the RIPE Database</a:t>
            </a:r>
            <a:endParaRPr lang="en-GB" dirty="0"/>
          </a:p>
        </p:txBody>
      </p:sp>
    </p:spTree>
    <p:extLst>
      <p:ext uri="{BB962C8B-B14F-4D97-AF65-F5344CB8AC3E}">
        <p14:creationId xmlns:p14="http://schemas.microsoft.com/office/powerpoint/2010/main" val="17148816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Plan: </a:t>
            </a:r>
            <a:r>
              <a:rPr lang="en-US" dirty="0" err="1" smtClean="0">
                <a:solidFill>
                  <a:srgbClr val="00558F"/>
                </a:solidFill>
              </a:rPr>
              <a:t>Unref</a:t>
            </a:r>
            <a:r>
              <a:rPr lang="en-US" dirty="0" smtClean="0">
                <a:solidFill>
                  <a:srgbClr val="00558F"/>
                </a:solidFill>
              </a:rPr>
              <a:t>. Object Automatic Cleanup</a:t>
            </a:r>
            <a:endParaRPr lang="en-GB" dirty="0">
              <a:solidFill>
                <a:srgbClr val="00558F"/>
              </a:solidFill>
            </a:endParaRPr>
          </a:p>
        </p:txBody>
      </p:sp>
      <p:sp>
        <p:nvSpPr>
          <p:cNvPr id="3" name="Content Placeholder 2"/>
          <p:cNvSpPr>
            <a:spLocks noGrp="1"/>
          </p:cNvSpPr>
          <p:nvPr>
            <p:ph idx="1"/>
          </p:nvPr>
        </p:nvSpPr>
        <p:spPr/>
        <p:txBody>
          <a:bodyPr/>
          <a:lstStyle/>
          <a:p>
            <a:r>
              <a:rPr lang="en-US" dirty="0" smtClean="0">
                <a:solidFill>
                  <a:srgbClr val="00558F"/>
                </a:solidFill>
              </a:rPr>
              <a:t>Person/Role/Maintainer/Key-cert/ORG objects with no reference will be automatically deleted after 90 days</a:t>
            </a:r>
          </a:p>
          <a:p>
            <a:r>
              <a:rPr lang="en-US" dirty="0" smtClean="0">
                <a:solidFill>
                  <a:srgbClr val="00558F"/>
                </a:solidFill>
              </a:rPr>
              <a:t>a TAG will show users if an object is a candidate for automatic cleanup and when</a:t>
            </a:r>
          </a:p>
          <a:p>
            <a:r>
              <a:rPr lang="en-US" dirty="0" smtClean="0">
                <a:solidFill>
                  <a:srgbClr val="00558F"/>
                </a:solidFill>
              </a:rPr>
              <a:t>Next step is to look into cluster of objects -ROLE referring a PERSON and same MNTNER – no other references to these three objects</a:t>
            </a: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24</a:t>
            </a:fld>
            <a:endParaRPr lang="en-US">
              <a:solidFill>
                <a:srgbClr val="00558F"/>
              </a:solidFill>
            </a:endParaRPr>
          </a:p>
        </p:txBody>
      </p:sp>
    </p:spTree>
    <p:extLst>
      <p:ext uri="{BB962C8B-B14F-4D97-AF65-F5344CB8AC3E}">
        <p14:creationId xmlns:p14="http://schemas.microsoft.com/office/powerpoint/2010/main" val="6628680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Proposal: Placeholder cleanup</a:t>
            </a:r>
            <a:endParaRPr lang="en-GB" dirty="0">
              <a:solidFill>
                <a:srgbClr val="00558F"/>
              </a:solidFill>
            </a:endParaRPr>
          </a:p>
        </p:txBody>
      </p:sp>
      <p:sp>
        <p:nvSpPr>
          <p:cNvPr id="3" name="Content Placeholder 2"/>
          <p:cNvSpPr>
            <a:spLocks noGrp="1"/>
          </p:cNvSpPr>
          <p:nvPr>
            <p:ph idx="1"/>
          </p:nvPr>
        </p:nvSpPr>
        <p:spPr/>
        <p:txBody>
          <a:bodyPr/>
          <a:lstStyle/>
          <a:p>
            <a:r>
              <a:rPr lang="en-US" dirty="0" smtClean="0">
                <a:solidFill>
                  <a:srgbClr val="00558F"/>
                </a:solidFill>
              </a:rPr>
              <a:t>A lot of placeholder objects with no real benefit</a:t>
            </a:r>
            <a:r>
              <a:rPr lang="en-US" dirty="0">
                <a:solidFill>
                  <a:srgbClr val="00558F"/>
                </a:solidFill>
              </a:rPr>
              <a:t> </a:t>
            </a:r>
            <a:r>
              <a:rPr lang="en-US" dirty="0" smtClean="0">
                <a:solidFill>
                  <a:srgbClr val="00558F"/>
                </a:solidFill>
              </a:rPr>
              <a:t>(e.g. 0/0 and AS-BLOCKS) except for internal software consistency</a:t>
            </a:r>
          </a:p>
          <a:p>
            <a:r>
              <a:rPr lang="en-US" dirty="0" smtClean="0">
                <a:solidFill>
                  <a:srgbClr val="00558F"/>
                </a:solidFill>
              </a:rPr>
              <a:t>With proper tagging and </a:t>
            </a:r>
            <a:r>
              <a:rPr lang="en-US" dirty="0" err="1" smtClean="0">
                <a:solidFill>
                  <a:srgbClr val="00558F"/>
                </a:solidFill>
              </a:rPr>
              <a:t>authorisation</a:t>
            </a:r>
            <a:r>
              <a:rPr lang="en-US" dirty="0" smtClean="0">
                <a:solidFill>
                  <a:srgbClr val="00558F"/>
                </a:solidFill>
              </a:rPr>
              <a:t> business rules we can remove all of them</a:t>
            </a:r>
          </a:p>
          <a:p>
            <a:pPr lvl="1"/>
            <a:r>
              <a:rPr lang="en-US" dirty="0" smtClean="0">
                <a:solidFill>
                  <a:srgbClr val="00558F"/>
                </a:solidFill>
              </a:rPr>
              <a:t>We already import all other RIR public data, now we tag the data based on their published “stat” file</a:t>
            </a:r>
          </a:p>
          <a:p>
            <a:pPr lvl="1"/>
            <a:r>
              <a:rPr lang="en-US" dirty="0" smtClean="0">
                <a:solidFill>
                  <a:srgbClr val="00558F"/>
                </a:solidFill>
              </a:rPr>
              <a:t>All resources, globally, allocated/assigned are tagged</a:t>
            </a:r>
          </a:p>
          <a:p>
            <a:pPr lvl="1"/>
            <a:r>
              <a:rPr lang="en-US" dirty="0">
                <a:solidFill>
                  <a:srgbClr val="00558F"/>
                </a:solidFill>
              </a:rPr>
              <a:t>Database search (with --all-sources option) will show proper matches without placeholders clutter </a:t>
            </a: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25</a:t>
            </a:fld>
            <a:endParaRPr lang="en-US">
              <a:solidFill>
                <a:srgbClr val="00558F"/>
              </a:solidFill>
            </a:endParaRPr>
          </a:p>
        </p:txBody>
      </p:sp>
    </p:spTree>
    <p:extLst>
      <p:ext uri="{BB962C8B-B14F-4D97-AF65-F5344CB8AC3E}">
        <p14:creationId xmlns:p14="http://schemas.microsoft.com/office/powerpoint/2010/main" val="3089739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Idea: RIPE Easy Whois</a:t>
            </a:r>
            <a:endParaRPr lang="en-GB" dirty="0">
              <a:solidFill>
                <a:srgbClr val="00558F"/>
              </a:solidFill>
            </a:endParaRPr>
          </a:p>
        </p:txBody>
      </p:sp>
      <p:sp>
        <p:nvSpPr>
          <p:cNvPr id="3" name="Content Placeholder 2"/>
          <p:cNvSpPr>
            <a:spLocks noGrp="1"/>
          </p:cNvSpPr>
          <p:nvPr>
            <p:ph idx="1"/>
          </p:nvPr>
        </p:nvSpPr>
        <p:spPr/>
        <p:txBody>
          <a:bodyPr/>
          <a:lstStyle/>
          <a:p>
            <a:r>
              <a:rPr lang="en-US" dirty="0" smtClean="0">
                <a:solidFill>
                  <a:srgbClr val="00558F"/>
                </a:solidFill>
              </a:rPr>
              <a:t>Simple to use web interface for searching on resources</a:t>
            </a:r>
          </a:p>
          <a:p>
            <a:pPr lvl="1"/>
            <a:r>
              <a:rPr lang="en-US" dirty="0" smtClean="0">
                <a:solidFill>
                  <a:srgbClr val="00558F"/>
                </a:solidFill>
              </a:rPr>
              <a:t>Will always show single results, with clear indication of which RIR is responsible for a resource and who is the data maintainer</a:t>
            </a:r>
          </a:p>
          <a:p>
            <a:pPr lvl="1"/>
            <a:r>
              <a:rPr lang="en-US" dirty="0" smtClean="0">
                <a:solidFill>
                  <a:srgbClr val="00558F"/>
                </a:solidFill>
              </a:rPr>
              <a:t>Will provide data in easy to understand form, RPSL data will be available with a single click</a:t>
            </a:r>
          </a:p>
          <a:p>
            <a:r>
              <a:rPr lang="en-US" dirty="0" smtClean="0">
                <a:solidFill>
                  <a:srgbClr val="00558F"/>
                </a:solidFill>
              </a:rPr>
              <a:t>Clear indication of responsible entities for each piece of data</a:t>
            </a: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26</a:t>
            </a:fld>
            <a:endParaRPr lang="en-US">
              <a:solidFill>
                <a:srgbClr val="00558F"/>
              </a:solidFill>
            </a:endParaRPr>
          </a:p>
        </p:txBody>
      </p:sp>
    </p:spTree>
    <p:extLst>
      <p:ext uri="{BB962C8B-B14F-4D97-AF65-F5344CB8AC3E}">
        <p14:creationId xmlns:p14="http://schemas.microsoft.com/office/powerpoint/2010/main" val="188803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Proposal: Route object cleanup proposal</a:t>
            </a:r>
            <a:endParaRPr lang="en-GB" dirty="0">
              <a:solidFill>
                <a:srgbClr val="00558F"/>
              </a:solidFill>
            </a:endParaRPr>
          </a:p>
        </p:txBody>
      </p:sp>
      <p:sp>
        <p:nvSpPr>
          <p:cNvPr id="3" name="Content Placeholder 2"/>
          <p:cNvSpPr>
            <a:spLocks noGrp="1"/>
          </p:cNvSpPr>
          <p:nvPr>
            <p:ph idx="1"/>
          </p:nvPr>
        </p:nvSpPr>
        <p:spPr/>
        <p:txBody>
          <a:bodyPr/>
          <a:lstStyle/>
          <a:p>
            <a:r>
              <a:rPr lang="en-US" dirty="0" smtClean="0">
                <a:solidFill>
                  <a:srgbClr val="00558F"/>
                </a:solidFill>
              </a:rPr>
              <a:t>Changing the Auth. </a:t>
            </a:r>
            <a:r>
              <a:rPr lang="en-US" dirty="0">
                <a:solidFill>
                  <a:srgbClr val="00558F"/>
                </a:solidFill>
              </a:rPr>
              <a:t>r</a:t>
            </a:r>
            <a:r>
              <a:rPr lang="en-US" dirty="0" smtClean="0">
                <a:solidFill>
                  <a:srgbClr val="00558F"/>
                </a:solidFill>
              </a:rPr>
              <a:t>equirements for ROUTE object from IP Address holder AND ASN holder to only IP </a:t>
            </a:r>
            <a:r>
              <a:rPr lang="en-US" dirty="0">
                <a:solidFill>
                  <a:srgbClr val="00558F"/>
                </a:solidFill>
              </a:rPr>
              <a:t>a</a:t>
            </a:r>
            <a:r>
              <a:rPr lang="en-US" dirty="0" smtClean="0">
                <a:solidFill>
                  <a:srgbClr val="00558F"/>
                </a:solidFill>
              </a:rPr>
              <a:t>ddress holder</a:t>
            </a:r>
          </a:p>
          <a:p>
            <a:pPr lvl="1"/>
            <a:r>
              <a:rPr lang="en-US" dirty="0" smtClean="0">
                <a:solidFill>
                  <a:srgbClr val="00558F"/>
                </a:solidFill>
              </a:rPr>
              <a:t>Route statement says this network MIGHT be advertised from that ASN</a:t>
            </a:r>
          </a:p>
          <a:p>
            <a:pPr lvl="2"/>
            <a:r>
              <a:rPr lang="en-US" dirty="0" smtClean="0">
                <a:solidFill>
                  <a:srgbClr val="00558F"/>
                </a:solidFill>
              </a:rPr>
              <a:t>Why do we need the ASN to auth. </a:t>
            </a:r>
            <a:r>
              <a:rPr lang="en-US" dirty="0">
                <a:solidFill>
                  <a:srgbClr val="00558F"/>
                </a:solidFill>
              </a:rPr>
              <a:t>t</a:t>
            </a:r>
            <a:r>
              <a:rPr lang="en-US" dirty="0" smtClean="0">
                <a:solidFill>
                  <a:srgbClr val="00558F"/>
                </a:solidFill>
              </a:rPr>
              <a:t>hat?</a:t>
            </a:r>
          </a:p>
          <a:p>
            <a:pPr lvl="1"/>
            <a:r>
              <a:rPr lang="en-US" dirty="0" smtClean="0">
                <a:solidFill>
                  <a:srgbClr val="00558F"/>
                </a:solidFill>
              </a:rPr>
              <a:t>Same behavior already exists in ROA creation, only IP address holder needs to </a:t>
            </a:r>
            <a:r>
              <a:rPr lang="en-US" dirty="0" err="1" smtClean="0">
                <a:solidFill>
                  <a:srgbClr val="00558F"/>
                </a:solidFill>
              </a:rPr>
              <a:t>authorise</a:t>
            </a:r>
            <a:endParaRPr lang="en-US" dirty="0" smtClean="0">
              <a:solidFill>
                <a:srgbClr val="00558F"/>
              </a:solidFill>
            </a:endParaRPr>
          </a:p>
          <a:p>
            <a:r>
              <a:rPr lang="en-US" dirty="0" smtClean="0">
                <a:solidFill>
                  <a:srgbClr val="00558F"/>
                </a:solidFill>
              </a:rPr>
              <a:t>Will help improve usability</a:t>
            </a: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27</a:t>
            </a:fld>
            <a:endParaRPr lang="en-US">
              <a:solidFill>
                <a:srgbClr val="00558F"/>
              </a:solidFill>
            </a:endParaRPr>
          </a:p>
        </p:txBody>
      </p:sp>
    </p:spTree>
    <p:extLst>
      <p:ext uri="{BB962C8B-B14F-4D97-AF65-F5344CB8AC3E}">
        <p14:creationId xmlns:p14="http://schemas.microsoft.com/office/powerpoint/2010/main" val="26658051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Idea: Single Sign On Integration</a:t>
            </a:r>
            <a:endParaRPr lang="en-GB" dirty="0">
              <a:solidFill>
                <a:srgbClr val="00558F"/>
              </a:solidFill>
            </a:endParaRPr>
          </a:p>
        </p:txBody>
      </p:sp>
      <p:sp>
        <p:nvSpPr>
          <p:cNvPr id="3" name="Content Placeholder 2"/>
          <p:cNvSpPr>
            <a:spLocks noGrp="1"/>
          </p:cNvSpPr>
          <p:nvPr>
            <p:ph idx="1"/>
          </p:nvPr>
        </p:nvSpPr>
        <p:spPr/>
        <p:txBody>
          <a:bodyPr/>
          <a:lstStyle/>
          <a:p>
            <a:r>
              <a:rPr lang="en-US" dirty="0" smtClean="0">
                <a:solidFill>
                  <a:srgbClr val="00558F"/>
                </a:solidFill>
              </a:rPr>
              <a:t>Will be backwards compatible</a:t>
            </a:r>
          </a:p>
          <a:p>
            <a:r>
              <a:rPr lang="en-US" dirty="0" smtClean="0">
                <a:solidFill>
                  <a:srgbClr val="00558F"/>
                </a:solidFill>
              </a:rPr>
              <a:t>New </a:t>
            </a:r>
            <a:r>
              <a:rPr lang="en-US" dirty="0" err="1" smtClean="0">
                <a:solidFill>
                  <a:srgbClr val="00558F"/>
                </a:solidFill>
              </a:rPr>
              <a:t>auth</a:t>
            </a:r>
            <a:r>
              <a:rPr lang="en-US" dirty="0" smtClean="0">
                <a:solidFill>
                  <a:srgbClr val="00558F"/>
                </a:solidFill>
              </a:rPr>
              <a:t> type in maintainer:</a:t>
            </a:r>
          </a:p>
          <a:p>
            <a:pPr lvl="1"/>
            <a:r>
              <a:rPr lang="en-US" dirty="0" err="1">
                <a:solidFill>
                  <a:srgbClr val="00558F"/>
                </a:solidFill>
              </a:rPr>
              <a:t>a</a:t>
            </a:r>
            <a:r>
              <a:rPr lang="en-US" dirty="0" err="1" smtClean="0">
                <a:solidFill>
                  <a:srgbClr val="00558F"/>
                </a:solidFill>
              </a:rPr>
              <a:t>uth</a:t>
            </a:r>
            <a:r>
              <a:rPr lang="en-US" dirty="0" smtClean="0">
                <a:solidFill>
                  <a:srgbClr val="00558F"/>
                </a:solidFill>
              </a:rPr>
              <a:t>: SSO </a:t>
            </a:r>
            <a:r>
              <a:rPr lang="en-US" dirty="0" err="1" smtClean="0">
                <a:solidFill>
                  <a:srgbClr val="00558F"/>
                </a:solidFill>
              </a:rPr>
              <a:t>sso_registered_email</a:t>
            </a:r>
            <a:endParaRPr lang="en-US" dirty="0" smtClean="0">
              <a:solidFill>
                <a:srgbClr val="00558F"/>
              </a:solidFill>
            </a:endParaRPr>
          </a:p>
          <a:p>
            <a:r>
              <a:rPr lang="en-US" dirty="0" smtClean="0">
                <a:solidFill>
                  <a:srgbClr val="00558F"/>
                </a:solidFill>
              </a:rPr>
              <a:t>Should work both ways, maintain SSO access for a maintainer from RIPE Access control panel or by editing the maintainer object</a:t>
            </a:r>
            <a:endParaRPr lang="en-US" dirty="0">
              <a:solidFill>
                <a:srgbClr val="00558F"/>
              </a:solidFill>
            </a:endParaRPr>
          </a:p>
          <a:p>
            <a:r>
              <a:rPr lang="en-US" dirty="0" smtClean="0">
                <a:solidFill>
                  <a:srgbClr val="00558F"/>
                </a:solidFill>
              </a:rPr>
              <a:t>Added value for web tools, will provide a maintainer based view on web updates</a:t>
            </a: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28</a:t>
            </a:fld>
            <a:endParaRPr lang="en-US">
              <a:solidFill>
                <a:srgbClr val="00558F"/>
              </a:solidFill>
            </a:endParaRPr>
          </a:p>
        </p:txBody>
      </p:sp>
    </p:spTree>
    <p:extLst>
      <p:ext uri="{BB962C8B-B14F-4D97-AF65-F5344CB8AC3E}">
        <p14:creationId xmlns:p14="http://schemas.microsoft.com/office/powerpoint/2010/main" val="41434630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Plan: Documentation</a:t>
            </a:r>
            <a:endParaRPr lang="en-GB" dirty="0">
              <a:solidFill>
                <a:srgbClr val="00558F"/>
              </a:solidFill>
            </a:endParaRPr>
          </a:p>
        </p:txBody>
      </p:sp>
      <p:sp>
        <p:nvSpPr>
          <p:cNvPr id="3" name="Content Placeholder 2"/>
          <p:cNvSpPr>
            <a:spLocks noGrp="1"/>
          </p:cNvSpPr>
          <p:nvPr>
            <p:ph idx="1"/>
          </p:nvPr>
        </p:nvSpPr>
        <p:spPr>
          <a:xfrm>
            <a:off x="741760" y="1420416"/>
            <a:ext cx="11760201" cy="7162800"/>
          </a:xfrm>
        </p:spPr>
        <p:txBody>
          <a:bodyPr/>
          <a:lstStyle/>
          <a:p>
            <a:r>
              <a:rPr lang="en-US" dirty="0" smtClean="0">
                <a:solidFill>
                  <a:srgbClr val="00558F"/>
                </a:solidFill>
              </a:rPr>
              <a:t>We are working on streamlining DB Documentation and RIPE Database’s webpages</a:t>
            </a:r>
          </a:p>
          <a:p>
            <a:pPr lvl="1"/>
            <a:r>
              <a:rPr lang="en-US" dirty="0" smtClean="0">
                <a:solidFill>
                  <a:srgbClr val="00558F"/>
                </a:solidFill>
              </a:rPr>
              <a:t>Easy to read, short and concise set of documentation in only three document sets:</a:t>
            </a:r>
          </a:p>
          <a:p>
            <a:pPr lvl="2"/>
            <a:r>
              <a:rPr lang="en-US" dirty="0" smtClean="0">
                <a:solidFill>
                  <a:srgbClr val="00558F"/>
                </a:solidFill>
              </a:rPr>
              <a:t>Accessing Data</a:t>
            </a:r>
          </a:p>
          <a:p>
            <a:pPr lvl="2"/>
            <a:r>
              <a:rPr lang="en-US" dirty="0" smtClean="0">
                <a:solidFill>
                  <a:srgbClr val="00558F"/>
                </a:solidFill>
              </a:rPr>
              <a:t>Updating Data</a:t>
            </a:r>
          </a:p>
          <a:p>
            <a:pPr lvl="2"/>
            <a:r>
              <a:rPr lang="en-US" dirty="0" smtClean="0">
                <a:solidFill>
                  <a:srgbClr val="00558F"/>
                </a:solidFill>
              </a:rPr>
              <a:t>Developer Documentation</a:t>
            </a:r>
          </a:p>
          <a:p>
            <a:pPr lvl="1"/>
            <a:r>
              <a:rPr lang="en-US" dirty="0" smtClean="0">
                <a:solidFill>
                  <a:srgbClr val="00558F"/>
                </a:solidFill>
              </a:rPr>
              <a:t>Will always be linked to a version of the code</a:t>
            </a:r>
          </a:p>
          <a:p>
            <a:pPr lvl="1"/>
            <a:r>
              <a:rPr lang="en-US" dirty="0" smtClean="0">
                <a:solidFill>
                  <a:srgbClr val="00558F"/>
                </a:solidFill>
              </a:rPr>
              <a:t>Work with TS to produce additional material</a:t>
            </a: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29</a:t>
            </a:fld>
            <a:endParaRPr lang="en-US">
              <a:solidFill>
                <a:srgbClr val="00558F"/>
              </a:solidFill>
            </a:endParaRPr>
          </a:p>
        </p:txBody>
      </p:sp>
    </p:spTree>
    <p:extLst>
      <p:ext uri="{BB962C8B-B14F-4D97-AF65-F5344CB8AC3E}">
        <p14:creationId xmlns:p14="http://schemas.microsoft.com/office/powerpoint/2010/main" val="35316442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On reporting issues and change </a:t>
            </a:r>
            <a:r>
              <a:rPr lang="en-US" dirty="0" err="1" smtClean="0">
                <a:solidFill>
                  <a:srgbClr val="00558F"/>
                </a:solidFill>
              </a:rPr>
              <a:t>mgmt</a:t>
            </a:r>
            <a:endParaRPr lang="en-GB" dirty="0">
              <a:solidFill>
                <a:srgbClr val="00558F"/>
              </a:solidFill>
            </a:endParaRPr>
          </a:p>
        </p:txBody>
      </p:sp>
      <p:sp>
        <p:nvSpPr>
          <p:cNvPr id="3" name="Content Placeholder 2"/>
          <p:cNvSpPr>
            <a:spLocks noGrp="1"/>
          </p:cNvSpPr>
          <p:nvPr>
            <p:ph idx="1"/>
          </p:nvPr>
        </p:nvSpPr>
        <p:spPr/>
        <p:txBody>
          <a:bodyPr/>
          <a:lstStyle/>
          <a:p>
            <a:r>
              <a:rPr lang="en-US" dirty="0" smtClean="0">
                <a:solidFill>
                  <a:srgbClr val="00558F"/>
                </a:solidFill>
              </a:rPr>
              <a:t>Full transparency, everything is announced on:</a:t>
            </a:r>
            <a:endParaRPr lang="en-US" dirty="0">
              <a:solidFill>
                <a:srgbClr val="00558F"/>
              </a:solidFill>
            </a:endParaRPr>
          </a:p>
          <a:p>
            <a:pPr lvl="1"/>
            <a:r>
              <a:rPr lang="en-US" sz="3200" dirty="0">
                <a:solidFill>
                  <a:srgbClr val="00558F"/>
                </a:solidFill>
                <a:hlinkClick r:id="rId3"/>
              </a:rPr>
              <a:t>http://www.ripe.net/lir-services/service-</a:t>
            </a:r>
            <a:r>
              <a:rPr lang="en-US" sz="3200" dirty="0" smtClean="0">
                <a:solidFill>
                  <a:srgbClr val="00558F"/>
                </a:solidFill>
                <a:hlinkClick r:id="rId3"/>
              </a:rPr>
              <a:t>announcements</a:t>
            </a:r>
            <a:endParaRPr lang="en-US" sz="3200" dirty="0" smtClean="0">
              <a:solidFill>
                <a:srgbClr val="00558F"/>
              </a:solidFill>
            </a:endParaRPr>
          </a:p>
          <a:p>
            <a:r>
              <a:rPr lang="en-US" dirty="0" smtClean="0">
                <a:solidFill>
                  <a:srgbClr val="00558F"/>
                </a:solidFill>
              </a:rPr>
              <a:t>Public release notes are available at:</a:t>
            </a:r>
          </a:p>
          <a:p>
            <a:pPr lvl="1"/>
            <a:r>
              <a:rPr lang="en-US" dirty="0">
                <a:solidFill>
                  <a:srgbClr val="00558F"/>
                </a:solidFill>
                <a:hlinkClick r:id="rId4"/>
              </a:rPr>
              <a:t>https://www.ripe.net/data-tools/db/release-</a:t>
            </a:r>
            <a:r>
              <a:rPr lang="en-US" dirty="0" smtClean="0">
                <a:solidFill>
                  <a:srgbClr val="00558F"/>
                </a:solidFill>
                <a:hlinkClick r:id="rId4"/>
              </a:rPr>
              <a:t>notes</a:t>
            </a:r>
            <a:endParaRPr lang="en-US" dirty="0" smtClean="0">
              <a:solidFill>
                <a:srgbClr val="00558F"/>
              </a:solidFill>
            </a:endParaRPr>
          </a:p>
          <a:p>
            <a:r>
              <a:rPr lang="en-US" dirty="0">
                <a:solidFill>
                  <a:srgbClr val="00558F"/>
                </a:solidFill>
              </a:rPr>
              <a:t>Issues with </a:t>
            </a:r>
            <a:r>
              <a:rPr lang="en-US" dirty="0" smtClean="0">
                <a:solidFill>
                  <a:srgbClr val="00558F"/>
                </a:solidFill>
              </a:rPr>
              <a:t>significant </a:t>
            </a:r>
            <a:r>
              <a:rPr lang="en-US" dirty="0">
                <a:solidFill>
                  <a:srgbClr val="00558F"/>
                </a:solidFill>
              </a:rPr>
              <a:t>impact on our users </a:t>
            </a:r>
            <a:r>
              <a:rPr lang="en-US" dirty="0" smtClean="0">
                <a:solidFill>
                  <a:srgbClr val="00558F"/>
                </a:solidFill>
              </a:rPr>
              <a:t>are </a:t>
            </a:r>
            <a:r>
              <a:rPr lang="en-US" dirty="0">
                <a:solidFill>
                  <a:srgbClr val="00558F"/>
                </a:solidFill>
              </a:rPr>
              <a:t>always </a:t>
            </a:r>
            <a:r>
              <a:rPr lang="en-US" dirty="0" smtClean="0">
                <a:solidFill>
                  <a:srgbClr val="00558F"/>
                </a:solidFill>
              </a:rPr>
              <a:t>announced </a:t>
            </a:r>
            <a:r>
              <a:rPr lang="en-US" dirty="0">
                <a:solidFill>
                  <a:srgbClr val="00558F"/>
                </a:solidFill>
              </a:rPr>
              <a:t>on mailing lists</a:t>
            </a:r>
          </a:p>
          <a:p>
            <a:pPr lvl="1"/>
            <a:endParaRPr lang="en-US" dirty="0" smtClean="0">
              <a:solidFill>
                <a:srgbClr val="00558F"/>
              </a:solidFill>
            </a:endParaRP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3</a:t>
            </a:fld>
            <a:endParaRPr lang="en-US">
              <a:solidFill>
                <a:srgbClr val="00558F"/>
              </a:solidFill>
            </a:endParaRPr>
          </a:p>
        </p:txBody>
      </p:sp>
    </p:spTree>
    <p:extLst>
      <p:ext uri="{BB962C8B-B14F-4D97-AF65-F5344CB8AC3E}">
        <p14:creationId xmlns:p14="http://schemas.microsoft.com/office/powerpoint/2010/main" val="8625091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p:cNvSpPr>
          <p:nvPr/>
        </p:nvSpPr>
        <p:spPr bwMode="auto">
          <a:xfrm>
            <a:off x="812800" y="4140201"/>
            <a:ext cx="5791201" cy="1181100"/>
          </a:xfrm>
          <a:prstGeom prst="rect">
            <a:avLst/>
          </a:prstGeom>
          <a:noFill/>
          <a:ln w="12700">
            <a:noFill/>
            <a:miter lim="800000"/>
            <a:headEnd/>
            <a:tailEnd/>
          </a:ln>
        </p:spPr>
        <p:txBody>
          <a:bodyPr lIns="0" tIns="0" rIns="71073" bIns="0" anchor="ctr">
            <a:prstTxWarp prst="textNoShape">
              <a:avLst/>
            </a:prstTxWarp>
          </a:bodyPr>
          <a:lstStyle/>
          <a:p>
            <a:pPr marL="69847">
              <a:lnSpc>
                <a:spcPct val="120000"/>
              </a:lnSpc>
              <a:spcBef>
                <a:spcPts val="700"/>
              </a:spcBef>
            </a:pPr>
            <a:r>
              <a:rPr lang="en-US" sz="7300">
                <a:solidFill>
                  <a:srgbClr val="005895"/>
                </a:solidFill>
                <a:ea typeface="Helvetica Neue Light" charset="0"/>
                <a:cs typeface="Helvetica Neue Light" charset="0"/>
              </a:rPr>
              <a:t>Questions?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a:t>
            </a:r>
            <a:endParaRPr lang="en-GB" dirty="0"/>
          </a:p>
        </p:txBody>
      </p:sp>
      <p:sp>
        <p:nvSpPr>
          <p:cNvPr id="3" name="Content Placeholder 2"/>
          <p:cNvSpPr>
            <a:spLocks noGrp="1"/>
          </p:cNvSpPr>
          <p:nvPr>
            <p:ph idx="1"/>
          </p:nvPr>
        </p:nvSpPr>
        <p:spPr/>
        <p:txBody>
          <a:bodyPr/>
          <a:lstStyle/>
          <a:p>
            <a:r>
              <a:rPr lang="en-GB" dirty="0" smtClean="0"/>
              <a:t>What we did?</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Redevelopment of Whois</a:t>
            </a:r>
            <a:endParaRPr lang="en-GB" dirty="0">
              <a:solidFill>
                <a:srgbClr val="00558F"/>
              </a:solidFill>
            </a:endParaRPr>
          </a:p>
        </p:txBody>
      </p:sp>
      <p:sp>
        <p:nvSpPr>
          <p:cNvPr id="3" name="Content Placeholder 2"/>
          <p:cNvSpPr>
            <a:spLocks noGrp="1"/>
          </p:cNvSpPr>
          <p:nvPr>
            <p:ph idx="1"/>
          </p:nvPr>
        </p:nvSpPr>
        <p:spPr/>
        <p:txBody>
          <a:bodyPr/>
          <a:lstStyle/>
          <a:p>
            <a:r>
              <a:rPr lang="en-US" dirty="0" smtClean="0">
                <a:solidFill>
                  <a:srgbClr val="00558F"/>
                </a:solidFill>
              </a:rPr>
              <a:t>Redevelopment of whois backend was finished on Q1 2013</a:t>
            </a:r>
          </a:p>
          <a:p>
            <a:r>
              <a:rPr lang="en-US" dirty="0" smtClean="0">
                <a:solidFill>
                  <a:srgbClr val="00558F"/>
                </a:solidFill>
              </a:rPr>
              <a:t>All RIPE Database operations are handled by new software, old platform is fully decommissioned</a:t>
            </a:r>
          </a:p>
          <a:p>
            <a:r>
              <a:rPr lang="en-US" dirty="0" smtClean="0">
                <a:solidFill>
                  <a:srgbClr val="00558F"/>
                </a:solidFill>
              </a:rPr>
              <a:t>New system has helped us to deploy a fault tolerant and easy to maintain infrastructure </a:t>
            </a:r>
          </a:p>
          <a:p>
            <a:pPr marL="0" indent="0">
              <a:buNone/>
            </a:pPr>
            <a:endParaRPr lang="en-US" dirty="0">
              <a:solidFill>
                <a:srgbClr val="00558F"/>
              </a:solidFill>
            </a:endParaRPr>
          </a:p>
          <a:p>
            <a:endParaRPr lang="en-GB" dirty="0" smtClean="0">
              <a:solidFill>
                <a:srgbClr val="00558F"/>
              </a:solidFill>
            </a:endParaRP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5</a:t>
            </a:fld>
            <a:endParaRPr lang="en-US">
              <a:solidFill>
                <a:srgbClr val="00558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New whois benefits</a:t>
            </a:r>
            <a:endParaRPr lang="en-GB" dirty="0">
              <a:solidFill>
                <a:srgbClr val="00558F"/>
              </a:solidFill>
            </a:endParaRPr>
          </a:p>
        </p:txBody>
      </p:sp>
      <p:sp>
        <p:nvSpPr>
          <p:cNvPr id="3" name="Content Placeholder 2"/>
          <p:cNvSpPr>
            <a:spLocks noGrp="1"/>
          </p:cNvSpPr>
          <p:nvPr>
            <p:ph idx="1"/>
          </p:nvPr>
        </p:nvSpPr>
        <p:spPr/>
        <p:txBody>
          <a:bodyPr/>
          <a:lstStyle/>
          <a:p>
            <a:r>
              <a:rPr lang="en-US" dirty="0" smtClean="0">
                <a:solidFill>
                  <a:srgbClr val="00558F"/>
                </a:solidFill>
              </a:rPr>
              <a:t>Fast, simple and a lot more flexible</a:t>
            </a:r>
          </a:p>
          <a:p>
            <a:pPr lvl="1"/>
            <a:r>
              <a:rPr lang="en-US" dirty="0" smtClean="0">
                <a:solidFill>
                  <a:srgbClr val="00558F"/>
                </a:solidFill>
              </a:rPr>
              <a:t>Changes and new features are implemented much faster </a:t>
            </a:r>
          </a:p>
          <a:p>
            <a:pPr lvl="1"/>
            <a:r>
              <a:rPr lang="en-US" dirty="0" smtClean="0">
                <a:solidFill>
                  <a:srgbClr val="00558F"/>
                </a:solidFill>
              </a:rPr>
              <a:t>Well tested code, provides quick feedback on possible impact of any change</a:t>
            </a:r>
          </a:p>
          <a:p>
            <a:pPr lvl="1"/>
            <a:r>
              <a:rPr lang="en-US" dirty="0" smtClean="0">
                <a:solidFill>
                  <a:srgbClr val="00558F"/>
                </a:solidFill>
              </a:rPr>
              <a:t>Verbose logging, live management</a:t>
            </a:r>
          </a:p>
          <a:p>
            <a:pPr lvl="1"/>
            <a:r>
              <a:rPr lang="en-US" dirty="0" smtClean="0">
                <a:solidFill>
                  <a:srgbClr val="00558F"/>
                </a:solidFill>
              </a:rPr>
              <a:t>Simple hardware, easy to deploy, no special dependency, easy failover and easy to scale</a:t>
            </a:r>
          </a:p>
          <a:p>
            <a:pPr lvl="1"/>
            <a:endParaRPr lang="en-US" dirty="0" smtClean="0">
              <a:solidFill>
                <a:srgbClr val="00558F"/>
              </a:solidFill>
            </a:endParaRPr>
          </a:p>
          <a:p>
            <a:pPr marL="0" indent="0">
              <a:buNone/>
            </a:pPr>
            <a:endParaRPr lang="en-US" dirty="0">
              <a:solidFill>
                <a:srgbClr val="00558F"/>
              </a:solidFill>
            </a:endParaRPr>
          </a:p>
          <a:p>
            <a:endParaRPr lang="en-GB" dirty="0" smtClean="0">
              <a:solidFill>
                <a:srgbClr val="00558F"/>
              </a:solidFill>
            </a:endParaRP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6</a:t>
            </a:fld>
            <a:endParaRPr lang="en-US">
              <a:solidFill>
                <a:srgbClr val="00558F"/>
              </a:solidFill>
            </a:endParaRPr>
          </a:p>
        </p:txBody>
      </p:sp>
    </p:spTree>
    <p:extLst>
      <p:ext uri="{BB962C8B-B14F-4D97-AF65-F5344CB8AC3E}">
        <p14:creationId xmlns:p14="http://schemas.microsoft.com/office/powerpoint/2010/main" val="7606809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Example infrastructure change - BEFORE</a:t>
            </a:r>
            <a:endParaRPr lang="en-GB" dirty="0">
              <a:solidFill>
                <a:srgbClr val="00558F"/>
              </a:solidFill>
            </a:endParaRP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7</a:t>
            </a:fld>
            <a:endParaRPr lang="en-US">
              <a:solidFill>
                <a:srgbClr val="00558F"/>
              </a:solidFill>
            </a:endParaRPr>
          </a:p>
        </p:txBody>
      </p:sp>
      <p:pic>
        <p:nvPicPr>
          <p:cNvPr id="6" name="Content Placeholder 5"/>
          <p:cNvPicPr>
            <a:picLocks noGrp="1" noChangeAspect="1"/>
          </p:cNvPicPr>
          <p:nvPr>
            <p:ph idx="1"/>
          </p:nvPr>
        </p:nvPicPr>
        <p:blipFill>
          <a:blip r:embed="rId3"/>
          <a:srcRect t="4817" b="4817"/>
          <a:stretch>
            <a:fillRect/>
          </a:stretch>
        </p:blipFill>
        <p:spPr>
          <a:xfrm>
            <a:off x="669752" y="1701189"/>
            <a:ext cx="11479831" cy="6992035"/>
          </a:xfrm>
        </p:spPr>
      </p:pic>
    </p:spTree>
    <p:extLst>
      <p:ext uri="{BB962C8B-B14F-4D97-AF65-F5344CB8AC3E}">
        <p14:creationId xmlns:p14="http://schemas.microsoft.com/office/powerpoint/2010/main" val="2020193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Example infrastructure change - AFTER</a:t>
            </a:r>
            <a:endParaRPr lang="en-GB" dirty="0">
              <a:solidFill>
                <a:srgbClr val="00558F"/>
              </a:solidFill>
            </a:endParaRP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8</a:t>
            </a:fld>
            <a:endParaRPr lang="en-US">
              <a:solidFill>
                <a:srgbClr val="00558F"/>
              </a:solidFill>
            </a:endParaRPr>
          </a:p>
        </p:txBody>
      </p:sp>
      <p:pic>
        <p:nvPicPr>
          <p:cNvPr id="5" name="Content Placeholder 4"/>
          <p:cNvPicPr>
            <a:picLocks noGrp="1" noChangeAspect="1"/>
          </p:cNvPicPr>
          <p:nvPr>
            <p:ph idx="1"/>
          </p:nvPr>
        </p:nvPicPr>
        <p:blipFill>
          <a:blip r:embed="rId3"/>
          <a:srcRect t="2981" b="2981"/>
          <a:stretch>
            <a:fillRect/>
          </a:stretch>
        </p:blipFill>
        <p:spPr/>
      </p:pic>
    </p:spTree>
    <p:extLst>
      <p:ext uri="{BB962C8B-B14F-4D97-AF65-F5344CB8AC3E}">
        <p14:creationId xmlns:p14="http://schemas.microsoft.com/office/powerpoint/2010/main" val="808436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F"/>
                </a:solidFill>
              </a:rPr>
              <a:t>Integrated system</a:t>
            </a:r>
            <a:endParaRPr lang="en-GB" dirty="0">
              <a:solidFill>
                <a:srgbClr val="00558F"/>
              </a:solidFill>
            </a:endParaRPr>
          </a:p>
        </p:txBody>
      </p:sp>
      <p:sp>
        <p:nvSpPr>
          <p:cNvPr id="3" name="Content Placeholder 2"/>
          <p:cNvSpPr>
            <a:spLocks noGrp="1"/>
          </p:cNvSpPr>
          <p:nvPr>
            <p:ph idx="1"/>
          </p:nvPr>
        </p:nvSpPr>
        <p:spPr/>
        <p:txBody>
          <a:bodyPr/>
          <a:lstStyle/>
          <a:p>
            <a:r>
              <a:rPr lang="en-US" dirty="0" smtClean="0">
                <a:solidFill>
                  <a:srgbClr val="00558F"/>
                </a:solidFill>
              </a:rPr>
              <a:t>No hacks! The system runs as a configurable, single entity</a:t>
            </a:r>
          </a:p>
          <a:p>
            <a:r>
              <a:rPr lang="en-US" dirty="0" smtClean="0">
                <a:solidFill>
                  <a:srgbClr val="00558F"/>
                </a:solidFill>
              </a:rPr>
              <a:t>We have been able to easily automate complex processes like reclaim functionality</a:t>
            </a:r>
          </a:p>
          <a:p>
            <a:r>
              <a:rPr lang="en-GB" dirty="0" smtClean="0">
                <a:solidFill>
                  <a:srgbClr val="00558F"/>
                </a:solidFill>
              </a:rPr>
              <a:t>Proper management and reporting API (internal)</a:t>
            </a:r>
          </a:p>
          <a:p>
            <a:r>
              <a:rPr lang="en-GB" dirty="0" smtClean="0">
                <a:solidFill>
                  <a:srgbClr val="00558F"/>
                </a:solidFill>
              </a:rPr>
              <a:t>Hot deployment to cluster with no downtime, implementing long options along with deployment took half a day for one engineer</a:t>
            </a:r>
          </a:p>
        </p:txBody>
      </p:sp>
      <p:sp>
        <p:nvSpPr>
          <p:cNvPr id="4" name="Slide Number Placeholder 3"/>
          <p:cNvSpPr>
            <a:spLocks noGrp="1"/>
          </p:cNvSpPr>
          <p:nvPr>
            <p:ph type="sldNum" sz="quarter" idx="10"/>
          </p:nvPr>
        </p:nvSpPr>
        <p:spPr/>
        <p:txBody>
          <a:bodyPr/>
          <a:lstStyle/>
          <a:p>
            <a:pPr>
              <a:defRPr/>
            </a:pPr>
            <a:fld id="{A212BD56-C895-944F-8022-901F9EF732ED}" type="slidenum">
              <a:rPr lang="en-US" smtClean="0">
                <a:solidFill>
                  <a:srgbClr val="00558F"/>
                </a:solidFill>
              </a:rPr>
              <a:pPr>
                <a:defRPr/>
              </a:pPr>
              <a:t>9</a:t>
            </a:fld>
            <a:endParaRPr lang="en-US">
              <a:solidFill>
                <a:srgbClr val="00558F"/>
              </a:solidFill>
            </a:endParaRPr>
          </a:p>
        </p:txBody>
      </p:sp>
    </p:spTree>
    <p:extLst>
      <p:ext uri="{BB962C8B-B14F-4D97-AF65-F5344CB8AC3E}">
        <p14:creationId xmlns:p14="http://schemas.microsoft.com/office/powerpoint/2010/main" val="580096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Subtitle">
  <a:themeElements>
    <a:clrScheme name="">
      <a:dk1>
        <a:srgbClr val="005894"/>
      </a:dk1>
      <a:lt1>
        <a:srgbClr val="FFFFFF"/>
      </a:lt1>
      <a:dk2>
        <a:srgbClr val="000000"/>
      </a:dk2>
      <a:lt2>
        <a:srgbClr val="808080"/>
      </a:lt2>
      <a:accent1>
        <a:srgbClr val="FFFFFF"/>
      </a:accent1>
      <a:accent2>
        <a:srgbClr val="333399"/>
      </a:accent2>
      <a:accent3>
        <a:srgbClr val="FFFFFF"/>
      </a:accent3>
      <a:accent4>
        <a:srgbClr val="004A7E"/>
      </a:accent4>
      <a:accent5>
        <a:srgbClr val="FFFFFF"/>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CD202C"/>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5894"/>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FFFFFF"/>
        </a:solidFill>
        <a:ln w="25400" cap="flat" cmpd="sng" algn="ctr">
          <a:solidFill>
            <a:srgbClr val="CD202C"/>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5894"/>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5894"/>
      </a:dk1>
      <a:lt1>
        <a:srgbClr val="FFFFFF"/>
      </a:lt1>
      <a:dk2>
        <a:srgbClr val="000000"/>
      </a:dk2>
      <a:lt2>
        <a:srgbClr val="808080"/>
      </a:lt2>
      <a:accent1>
        <a:srgbClr val="FFFFFF"/>
      </a:accent1>
      <a:accent2>
        <a:srgbClr val="333399"/>
      </a:accent2>
      <a:accent3>
        <a:srgbClr val="FFFFFF"/>
      </a:accent3>
      <a:accent4>
        <a:srgbClr val="004A7E"/>
      </a:accent4>
      <a:accent5>
        <a:srgbClr val="FFFFF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CD202C"/>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5894"/>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FFFFFF"/>
        </a:solidFill>
        <a:ln w="25400" cap="flat" cmpd="sng" algn="ctr">
          <a:solidFill>
            <a:srgbClr val="CD202C"/>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5894"/>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Questions">
  <a:themeElements>
    <a:clrScheme name="">
      <a:dk1>
        <a:srgbClr val="005894"/>
      </a:dk1>
      <a:lt1>
        <a:srgbClr val="FFFFFF"/>
      </a:lt1>
      <a:dk2>
        <a:srgbClr val="000000"/>
      </a:dk2>
      <a:lt2>
        <a:srgbClr val="808080"/>
      </a:lt2>
      <a:accent1>
        <a:srgbClr val="FFFFFF"/>
      </a:accent1>
      <a:accent2>
        <a:srgbClr val="333399"/>
      </a:accent2>
      <a:accent3>
        <a:srgbClr val="FFFFFF"/>
      </a:accent3>
      <a:accent4>
        <a:srgbClr val="004A7E"/>
      </a:accent4>
      <a:accent5>
        <a:srgbClr val="FFFFFF"/>
      </a:accent5>
      <a:accent6>
        <a:srgbClr val="2D2D8A"/>
      </a:accent6>
      <a:hlink>
        <a:srgbClr val="009999"/>
      </a:hlink>
      <a:folHlink>
        <a:srgbClr val="99CC00"/>
      </a:folHlink>
    </a:clrScheme>
    <a:fontScheme name="Question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CD202C"/>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5894"/>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FFFFFF"/>
        </a:solidFill>
        <a:ln w="25400" cap="flat" cmpd="sng" algn="ctr">
          <a:solidFill>
            <a:srgbClr val="CD202C"/>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5894"/>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itle &amp; Bullets">
  <a:themeElements>
    <a:clrScheme name="">
      <a:dk1>
        <a:srgbClr val="005894"/>
      </a:dk1>
      <a:lt1>
        <a:srgbClr val="FFFFFF"/>
      </a:lt1>
      <a:dk2>
        <a:srgbClr val="000000"/>
      </a:dk2>
      <a:lt2>
        <a:srgbClr val="808080"/>
      </a:lt2>
      <a:accent1>
        <a:srgbClr val="FFFFFF"/>
      </a:accent1>
      <a:accent2>
        <a:srgbClr val="333399"/>
      </a:accent2>
      <a:accent3>
        <a:srgbClr val="FFFFFF"/>
      </a:accent3>
      <a:accent4>
        <a:srgbClr val="004A7E"/>
      </a:accent4>
      <a:accent5>
        <a:srgbClr val="FFFFF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CD202C"/>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5894"/>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FFFFFF"/>
        </a:solidFill>
        <a:ln w="25400" cap="flat" cmpd="sng" algn="ctr">
          <a:solidFill>
            <a:srgbClr val="CD202C"/>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5894"/>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itle &amp; Bullets">
  <a:themeElements>
    <a:clrScheme name="">
      <a:dk1>
        <a:srgbClr val="005894"/>
      </a:dk1>
      <a:lt1>
        <a:srgbClr val="FFFFFF"/>
      </a:lt1>
      <a:dk2>
        <a:srgbClr val="000000"/>
      </a:dk2>
      <a:lt2>
        <a:srgbClr val="808080"/>
      </a:lt2>
      <a:accent1>
        <a:srgbClr val="FFFFFF"/>
      </a:accent1>
      <a:accent2>
        <a:srgbClr val="333399"/>
      </a:accent2>
      <a:accent3>
        <a:srgbClr val="FFFFFF"/>
      </a:accent3>
      <a:accent4>
        <a:srgbClr val="004A7E"/>
      </a:accent4>
      <a:accent5>
        <a:srgbClr val="FFFFF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CD202C"/>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5894"/>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FFFFFF"/>
        </a:solidFill>
        <a:ln w="25400" cap="flat" cmpd="sng" algn="ctr">
          <a:solidFill>
            <a:srgbClr val="CD202C"/>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5894"/>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32143</TotalTime>
  <Pages>0</Pages>
  <Words>1863</Words>
  <Characters>0</Characters>
  <Application>Microsoft Macintosh PowerPoint</Application>
  <PresentationFormat>Custom</PresentationFormat>
  <Lines>0</Lines>
  <Paragraphs>233</Paragraphs>
  <Slides>30</Slides>
  <Notes>27</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Title &amp; Subtitle</vt:lpstr>
      <vt:lpstr>Title &amp; Bullets</vt:lpstr>
      <vt:lpstr>Questions</vt:lpstr>
      <vt:lpstr>1_Title &amp; Bullets</vt:lpstr>
      <vt:lpstr>2_Title &amp; Bullets</vt:lpstr>
      <vt:lpstr>Database Update</vt:lpstr>
      <vt:lpstr>RIPE Database statistics</vt:lpstr>
      <vt:lpstr>On reporting issues and change mgmt</vt:lpstr>
      <vt:lpstr>Progress</vt:lpstr>
      <vt:lpstr>Redevelopment of Whois</vt:lpstr>
      <vt:lpstr>New whois benefits</vt:lpstr>
      <vt:lpstr>Example infrastructure change - BEFORE</vt:lpstr>
      <vt:lpstr>Example infrastructure change - AFTER</vt:lpstr>
      <vt:lpstr>Integrated system</vt:lpstr>
      <vt:lpstr>Open source</vt:lpstr>
      <vt:lpstr>Action Items</vt:lpstr>
      <vt:lpstr>AP65.1: ORG Object changes</vt:lpstr>
      <vt:lpstr>AP65.2: Raise interest in Geo Location </vt:lpstr>
      <vt:lpstr>AP65.3: Personal data in Object History</vt:lpstr>
      <vt:lpstr>AP65.4: Document 2011-06 before impl.</vt:lpstr>
      <vt:lpstr>On Goings</vt:lpstr>
      <vt:lpstr>API</vt:lpstr>
      <vt:lpstr>History of objects</vt:lpstr>
      <vt:lpstr>Example History Query</vt:lpstr>
      <vt:lpstr>Proposal: Improvements on Dummification </vt:lpstr>
      <vt:lpstr>Example Dummification</vt:lpstr>
      <vt:lpstr>Proposal: Tags</vt:lpstr>
      <vt:lpstr>Vision</vt:lpstr>
      <vt:lpstr>Plan: Unref. Object Automatic Cleanup</vt:lpstr>
      <vt:lpstr>Proposal: Placeholder cleanup</vt:lpstr>
      <vt:lpstr>Idea: RIPE Easy Whois</vt:lpstr>
      <vt:lpstr>Proposal: Route object cleanup proposal</vt:lpstr>
      <vt:lpstr>Idea: Single Sign On Integration</vt:lpstr>
      <vt:lpstr>Plan: Documentation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Denis Walker</dc:creator>
  <cp:lastModifiedBy>Kaveh Ranjbar</cp:lastModifiedBy>
  <cp:revision>334</cp:revision>
  <cp:lastPrinted>2011-04-27T13:00:44Z</cp:lastPrinted>
  <dcterms:created xsi:type="dcterms:W3CDTF">2011-04-29T11:27:46Z</dcterms:created>
  <dcterms:modified xsi:type="dcterms:W3CDTF">2013-05-14T22:46:59Z</dcterms:modified>
</cp:coreProperties>
</file>