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theme/theme86.xml" ContentType="application/vnd.openxmlformats-officedocument.theme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theme/theme87.xml" ContentType="application/vnd.openxmlformats-officedocument.theme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theme/theme88.xml" ContentType="application/vnd.openxmlformats-officedocument.theme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theme/theme89.xml" ContentType="application/vnd.openxmlformats-officedocument.theme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theme/theme90.xml" ContentType="application/vnd.openxmlformats-officedocument.theme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theme/theme91.xml" ContentType="application/vnd.openxmlformats-officedocument.theme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theme/theme92.xml" ContentType="application/vnd.openxmlformats-officedocument.theme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theme/theme93.xml" ContentType="application/vnd.openxmlformats-officedocument.theme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theme/theme94.xml" ContentType="application/vnd.openxmlformats-officedocument.theme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theme/theme95.xml" ContentType="application/vnd.openxmlformats-officedocument.theme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theme/theme96.xml" ContentType="application/vnd.openxmlformats-officedocument.theme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theme/theme97.xml" ContentType="application/vnd.openxmlformats-officedocument.theme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theme/theme98.xml" ContentType="application/vnd.openxmlformats-officedocument.theme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theme/theme99.xml" ContentType="application/vnd.openxmlformats-officedocument.theme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theme/theme100.xml" ContentType="application/vnd.openxmlformats-officedocument.theme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theme/theme101.xml" ContentType="application/vnd.openxmlformats-officedocument.theme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theme/theme102.xml" ContentType="application/vnd.openxmlformats-officedocument.theme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theme/theme103.xml" ContentType="application/vnd.openxmlformats-officedocument.theme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theme/theme104.xml" ContentType="application/vnd.openxmlformats-officedocument.theme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theme/theme105.xml" ContentType="application/vnd.openxmlformats-officedocument.theme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theme/theme106.xml" ContentType="application/vnd.openxmlformats-officedocument.theme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theme/theme107.xml" ContentType="application/vnd.openxmlformats-officedocument.theme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theme/theme108.xml" ContentType="application/vnd.openxmlformats-officedocument.theme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theme/theme109.xml" ContentType="application/vnd.openxmlformats-officedocument.theme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theme/theme110.xml" ContentType="application/vnd.openxmlformats-officedocument.theme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theme/theme111.xml" ContentType="application/vnd.openxmlformats-officedocument.theme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theme/theme112.xml" ContentType="application/vnd.openxmlformats-officedocument.theme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theme/theme113.xml" ContentType="application/vnd.openxmlformats-officedocument.theme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theme/theme114.xml" ContentType="application/vnd.openxmlformats-officedocument.theme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theme/theme115.xml" ContentType="application/vnd.openxmlformats-officedocument.theme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theme/theme116.xml" ContentType="application/vnd.openxmlformats-officedocument.theme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theme/theme117.xml" ContentType="application/vnd.openxmlformats-officedocument.theme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theme/theme118.xml" ContentType="application/vnd.openxmlformats-officedocument.theme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theme/theme119.xml" ContentType="application/vnd.openxmlformats-officedocument.theme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theme/theme120.xml" ContentType="application/vnd.openxmlformats-officedocument.theme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theme/theme121.xml" ContentType="application/vnd.openxmlformats-officedocument.theme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theme/theme122.xml" ContentType="application/vnd.openxmlformats-officedocument.theme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theme/theme123.xml" ContentType="application/vnd.openxmlformats-officedocument.theme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theme/theme124.xml" ContentType="application/vnd.openxmlformats-officedocument.theme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theme/theme125.xml" ContentType="application/vnd.openxmlformats-officedocument.theme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theme/theme126.xml" ContentType="application/vnd.openxmlformats-officedocument.theme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theme/theme127.xml" ContentType="application/vnd.openxmlformats-officedocument.theme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theme/theme128.xml" ContentType="application/vnd.openxmlformats-officedocument.theme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theme/theme129.xml" ContentType="application/vnd.openxmlformats-officedocument.theme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theme/theme130.xml" ContentType="application/vnd.openxmlformats-officedocument.theme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theme/theme131.xml" ContentType="application/vnd.openxmlformats-officedocument.theme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theme/theme132.xml" ContentType="application/vnd.openxmlformats-officedocument.theme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theme/theme133.xml" ContentType="application/vnd.openxmlformats-officedocument.theme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theme/theme134.xml" ContentType="application/vnd.openxmlformats-officedocument.theme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theme/theme135.xml" ContentType="application/vnd.openxmlformats-officedocument.theme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theme/theme136.xml" ContentType="application/vnd.openxmlformats-officedocument.theme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theme/theme137.xml" ContentType="application/vnd.openxmlformats-officedocument.theme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theme/theme138.xml" ContentType="application/vnd.openxmlformats-officedocument.theme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theme/theme139.xml" ContentType="application/vnd.openxmlformats-officedocument.theme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theme/theme140.xml" ContentType="application/vnd.openxmlformats-officedocument.theme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theme/theme141.xml" ContentType="application/vnd.openxmlformats-officedocument.theme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theme/theme142.xml" ContentType="application/vnd.openxmlformats-officedocument.theme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theme/theme143.xml" ContentType="application/vnd.openxmlformats-officedocument.theme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theme/theme144.xml" ContentType="application/vnd.openxmlformats-officedocument.theme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theme/theme145.xml" ContentType="application/vnd.openxmlformats-officedocument.theme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theme/theme146.xml" ContentType="application/vnd.openxmlformats-officedocument.theme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theme/theme147.xml" ContentType="application/vnd.openxmlformats-officedocument.theme+xml"/>
  <Override PartName="/ppt/slideLayouts/slideLayout1617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theme/theme148.xml" ContentType="application/vnd.openxmlformats-officedocument.theme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theme/theme149.xml" ContentType="application/vnd.openxmlformats-officedocument.theme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theme/theme150.xml" ContentType="application/vnd.openxmlformats-officedocument.theme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theme/theme151.xml" ContentType="application/vnd.openxmlformats-officedocument.theme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theme/theme152.xml" ContentType="application/vnd.openxmlformats-officedocument.theme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theme/theme153.xml" ContentType="application/vnd.openxmlformats-officedocument.theme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theme/theme154.xml" ContentType="application/vnd.openxmlformats-officedocument.theme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theme/theme155.xml" ContentType="application/vnd.openxmlformats-officedocument.theme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theme/theme156.xml" ContentType="application/vnd.openxmlformats-officedocument.theme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theme/theme157.xml" ContentType="application/vnd.openxmlformats-officedocument.theme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theme/theme158.xml" ContentType="application/vnd.openxmlformats-officedocument.theme+xml"/>
  <Override PartName="/ppt/slideLayouts/slideLayout1738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theme/theme159.xml" ContentType="application/vnd.openxmlformats-officedocument.theme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theme/theme160.xml" ContentType="application/vnd.openxmlformats-officedocument.theme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theme/theme161.xml" ContentType="application/vnd.openxmlformats-officedocument.theme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theme/theme162.xml" ContentType="application/vnd.openxmlformats-officedocument.theme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theme/theme163.xml" ContentType="application/vnd.openxmlformats-officedocument.theme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theme/theme164.xml" ContentType="application/vnd.openxmlformats-officedocument.theme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theme/theme165.xml" ContentType="application/vnd.openxmlformats-officedocument.theme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theme/theme166.xml" ContentType="application/vnd.openxmlformats-officedocument.theme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theme/theme167.xml" ContentType="application/vnd.openxmlformats-officedocument.theme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theme/theme168.xml" ContentType="application/vnd.openxmlformats-officedocument.theme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theme/theme169.xml" ContentType="application/vnd.openxmlformats-officedocument.theme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theme/theme170.xml" ContentType="application/vnd.openxmlformats-officedocument.theme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theme/theme171.xml" ContentType="application/vnd.openxmlformats-officedocument.theme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theme/theme172.xml" ContentType="application/vnd.openxmlformats-officedocument.theme+xml"/>
  <Override PartName="/ppt/slideLayouts/slideLayout1892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theme/theme173.xml" ContentType="application/vnd.openxmlformats-officedocument.theme+xml"/>
  <Override PartName="/ppt/slideLayouts/slideLayout1903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theme/theme174.xml" ContentType="application/vnd.openxmlformats-officedocument.theme+xml"/>
  <Override PartName="/ppt/slideLayouts/slideLayout1914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theme/theme175.xml" ContentType="application/vnd.openxmlformats-officedocument.theme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theme/theme176.xml" ContentType="application/vnd.openxmlformats-officedocument.theme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theme/theme177.xml" ContentType="application/vnd.openxmlformats-officedocument.theme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theme/theme178.xml" ContentType="application/vnd.openxmlformats-officedocument.theme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theme/theme179.xml" ContentType="application/vnd.openxmlformats-officedocument.theme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theme/theme180.xml" ContentType="application/vnd.openxmlformats-officedocument.theme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theme/theme181.xml" ContentType="application/vnd.openxmlformats-officedocument.theme+xml"/>
  <Override PartName="/ppt/slideLayouts/slideLayout1991.xml" ContentType="application/vnd.openxmlformats-officedocument.presentationml.slideLayout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theme/theme182.xml" ContentType="application/vnd.openxmlformats-officedocument.theme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theme/theme183.xml" ContentType="application/vnd.openxmlformats-officedocument.theme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theme/theme184.xml" ContentType="application/vnd.openxmlformats-officedocument.theme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theme/theme185.xml" ContentType="application/vnd.openxmlformats-officedocument.theme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theme/theme186.xml" ContentType="application/vnd.openxmlformats-officedocument.theme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theme/theme187.xml" ContentType="application/vnd.openxmlformats-officedocument.theme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theme/theme188.xml" ContentType="application/vnd.openxmlformats-officedocument.theme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theme/theme189.xml" ContentType="application/vnd.openxmlformats-officedocument.theme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theme/theme190.xml" ContentType="application/vnd.openxmlformats-officedocument.theme+xml"/>
  <Override PartName="/ppt/slideLayouts/slideLayout2090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theme/theme191.xml" ContentType="application/vnd.openxmlformats-officedocument.theme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theme/theme192.xml" ContentType="application/vnd.openxmlformats-officedocument.theme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theme/theme193.xml" ContentType="application/vnd.openxmlformats-officedocument.theme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theme/theme194.xml" ContentType="application/vnd.openxmlformats-officedocument.theme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theme/theme195.xml" ContentType="application/vnd.openxmlformats-officedocument.theme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theme/theme196.xml" ContentType="application/vnd.openxmlformats-officedocument.theme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theme/theme197.xml" ContentType="application/vnd.openxmlformats-officedocument.theme+xml"/>
  <Override PartName="/ppt/slideLayouts/slideLayout2167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slideLayouts/slideLayout2172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slideLayouts/slideLayout2175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theme/theme198.xml" ContentType="application/vnd.openxmlformats-officedocument.theme+xml"/>
  <Override PartName="/ppt/slideLayouts/slideLayout2178.xml" ContentType="application/vnd.openxmlformats-officedocument.presentationml.slideLayout+xml"/>
  <Override PartName="/ppt/slideLayouts/slideLayout2179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slideLayouts/slideLayout2185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slideLayouts/slideLayout2187.xml" ContentType="application/vnd.openxmlformats-officedocument.presentationml.slideLayout+xml"/>
  <Override PartName="/ppt/theme/theme199.xml" ContentType="application/vnd.openxmlformats-officedocument.theme+xml"/>
  <Override PartName="/ppt/slideLayouts/slideLayout2188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slideLayouts/slideLayout2193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theme/theme200.xml" ContentType="application/vnd.openxmlformats-officedocument.theme+xml"/>
  <Override PartName="/ppt/slideLayouts/slideLayout2199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slideLayouts/slideLayout2204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slideLayouts/slideLayout2207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theme/theme201.xml" ContentType="application/vnd.openxmlformats-officedocument.theme+xml"/>
  <Override PartName="/ppt/slideLayouts/slideLayout2210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Layouts/slideLayout2212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slideLayouts/slideLayout2214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slideLayouts/slideLayout2217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slideLayouts/slideLayout2219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theme/theme202.xml" ContentType="application/vnd.openxmlformats-officedocument.theme+xml"/>
  <Override PartName="/ppt/slideLayouts/slideLayout2221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slideLayouts/slideLayout2224.xml" ContentType="application/vnd.openxmlformats-officedocument.presentationml.slideLayout+xml"/>
  <Override PartName="/ppt/slideLayouts/slideLayout2225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slideLayouts/slideLayout2230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theme/theme203.xml" ContentType="application/vnd.openxmlformats-officedocument.theme+xml"/>
  <Override PartName="/ppt/slideLayouts/slideLayout2232.xml" ContentType="application/vnd.openxmlformats-officedocument.presentationml.slideLayout+xml"/>
  <Override PartName="/ppt/slideLayouts/slideLayout2233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Layouts/slideLayout2235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Layouts/slideLayout2237.xml" ContentType="application/vnd.openxmlformats-officedocument.presentationml.slideLayout+xml"/>
  <Override PartName="/ppt/slideLayouts/slideLayout2238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Layouts/slideLayout2241.xml" ContentType="application/vnd.openxmlformats-officedocument.presentationml.slideLayout+xml"/>
  <Override PartName="/ppt/slideLayouts/slideLayout2242.xml" ContentType="application/vnd.openxmlformats-officedocument.presentationml.slideLayout+xml"/>
  <Override PartName="/ppt/theme/theme204.xml" ContentType="application/vnd.openxmlformats-officedocument.theme+xml"/>
  <Override PartName="/ppt/slideLayouts/slideLayout2243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slideLayouts/slideLayout2245.xml" ContentType="application/vnd.openxmlformats-officedocument.presentationml.slideLayout+xml"/>
  <Override PartName="/ppt/slideLayouts/slideLayout2246.xml" ContentType="application/vnd.openxmlformats-officedocument.presentationml.slideLayout+xml"/>
  <Override PartName="/ppt/slideLayouts/slideLayout2247.xml" ContentType="application/vnd.openxmlformats-officedocument.presentationml.slideLayout+xml"/>
  <Override PartName="/ppt/slideLayouts/slideLayout2248.xml" ContentType="application/vnd.openxmlformats-officedocument.presentationml.slideLayout+xml"/>
  <Override PartName="/ppt/slideLayouts/slideLayout2249.xml" ContentType="application/vnd.openxmlformats-officedocument.presentationml.slideLayout+xml"/>
  <Override PartName="/ppt/slideLayouts/slideLayout2250.xml" ContentType="application/vnd.openxmlformats-officedocument.presentationml.slideLayout+xml"/>
  <Override PartName="/ppt/slideLayouts/slideLayout2251.xml" ContentType="application/vnd.openxmlformats-officedocument.presentationml.slideLayout+xml"/>
  <Override PartName="/ppt/slideLayouts/slideLayout2252.xml" ContentType="application/vnd.openxmlformats-officedocument.presentationml.slideLayout+xml"/>
  <Override PartName="/ppt/slideLayouts/slideLayout2253.xml" ContentType="application/vnd.openxmlformats-officedocument.presentationml.slideLayout+xml"/>
  <Override PartName="/ppt/theme/theme205.xml" ContentType="application/vnd.openxmlformats-officedocument.theme+xml"/>
  <Override PartName="/ppt/slideLayouts/slideLayout2254.xml" ContentType="application/vnd.openxmlformats-officedocument.presentationml.slideLayout+xml"/>
  <Override PartName="/ppt/slideLayouts/slideLayout2255.xml" ContentType="application/vnd.openxmlformats-officedocument.presentationml.slideLayout+xml"/>
  <Override PartName="/ppt/slideLayouts/slideLayout2256.xml" ContentType="application/vnd.openxmlformats-officedocument.presentationml.slideLayout+xml"/>
  <Override PartName="/ppt/slideLayouts/slideLayout2257.xml" ContentType="application/vnd.openxmlformats-officedocument.presentationml.slideLayout+xml"/>
  <Override PartName="/ppt/slideLayouts/slideLayout2258.xml" ContentType="application/vnd.openxmlformats-officedocument.presentationml.slideLayout+xml"/>
  <Override PartName="/ppt/slideLayouts/slideLayout2259.xml" ContentType="application/vnd.openxmlformats-officedocument.presentationml.slideLayout+xml"/>
  <Override PartName="/ppt/slideLayouts/slideLayout2260.xml" ContentType="application/vnd.openxmlformats-officedocument.presentationml.slideLayout+xml"/>
  <Override PartName="/ppt/slideLayouts/slideLayout2261.xml" ContentType="application/vnd.openxmlformats-officedocument.presentationml.slideLayout+xml"/>
  <Override PartName="/ppt/slideLayouts/slideLayout2262.xml" ContentType="application/vnd.openxmlformats-officedocument.presentationml.slideLayout+xml"/>
  <Override PartName="/ppt/slideLayouts/slideLayout2263.xml" ContentType="application/vnd.openxmlformats-officedocument.presentationml.slideLayout+xml"/>
  <Override PartName="/ppt/slideLayouts/slideLayout2264.xml" ContentType="application/vnd.openxmlformats-officedocument.presentationml.slideLayout+xml"/>
  <Override PartName="/ppt/theme/theme206.xml" ContentType="application/vnd.openxmlformats-officedocument.theme+xml"/>
  <Override PartName="/ppt/slideLayouts/slideLayout2265.xml" ContentType="application/vnd.openxmlformats-officedocument.presentationml.slideLayout+xml"/>
  <Override PartName="/ppt/slideLayouts/slideLayout2266.xml" ContentType="application/vnd.openxmlformats-officedocument.presentationml.slideLayout+xml"/>
  <Override PartName="/ppt/slideLayouts/slideLayout2267.xml" ContentType="application/vnd.openxmlformats-officedocument.presentationml.slideLayout+xml"/>
  <Override PartName="/ppt/slideLayouts/slideLayout2268.xml" ContentType="application/vnd.openxmlformats-officedocument.presentationml.slideLayout+xml"/>
  <Override PartName="/ppt/slideLayouts/slideLayout2269.xml" ContentType="application/vnd.openxmlformats-officedocument.presentationml.slideLayout+xml"/>
  <Override PartName="/ppt/slideLayouts/slideLayout2270.xml" ContentType="application/vnd.openxmlformats-officedocument.presentationml.slideLayout+xml"/>
  <Override PartName="/ppt/slideLayouts/slideLayout2271.xml" ContentType="application/vnd.openxmlformats-officedocument.presentationml.slideLayout+xml"/>
  <Override PartName="/ppt/slideLayouts/slideLayout2272.xml" ContentType="application/vnd.openxmlformats-officedocument.presentationml.slideLayout+xml"/>
  <Override PartName="/ppt/slideLayouts/slideLayout2273.xml" ContentType="application/vnd.openxmlformats-officedocument.presentationml.slideLayout+xml"/>
  <Override PartName="/ppt/slideLayouts/slideLayout2274.xml" ContentType="application/vnd.openxmlformats-officedocument.presentationml.slideLayout+xml"/>
  <Override PartName="/ppt/slideLayouts/slideLayout2275.xml" ContentType="application/vnd.openxmlformats-officedocument.presentationml.slideLayout+xml"/>
  <Override PartName="/ppt/theme/theme207.xml" ContentType="application/vnd.openxmlformats-officedocument.theme+xml"/>
  <Override PartName="/ppt/slideLayouts/slideLayout2276.xml" ContentType="application/vnd.openxmlformats-officedocument.presentationml.slideLayout+xml"/>
  <Override PartName="/ppt/slideLayouts/slideLayout2277.xml" ContentType="application/vnd.openxmlformats-officedocument.presentationml.slideLayout+xml"/>
  <Override PartName="/ppt/slideLayouts/slideLayout2278.xml" ContentType="application/vnd.openxmlformats-officedocument.presentationml.slideLayout+xml"/>
  <Override PartName="/ppt/slideLayouts/slideLayout2279.xml" ContentType="application/vnd.openxmlformats-officedocument.presentationml.slideLayout+xml"/>
  <Override PartName="/ppt/slideLayouts/slideLayout2280.xml" ContentType="application/vnd.openxmlformats-officedocument.presentationml.slideLayout+xml"/>
  <Override PartName="/ppt/slideLayouts/slideLayout2281.xml" ContentType="application/vnd.openxmlformats-officedocument.presentationml.slideLayout+xml"/>
  <Override PartName="/ppt/slideLayouts/slideLayout2282.xml" ContentType="application/vnd.openxmlformats-officedocument.presentationml.slideLayout+xml"/>
  <Override PartName="/ppt/slideLayouts/slideLayout2283.xml" ContentType="application/vnd.openxmlformats-officedocument.presentationml.slideLayout+xml"/>
  <Override PartName="/ppt/slideLayouts/slideLayout2284.xml" ContentType="application/vnd.openxmlformats-officedocument.presentationml.slideLayout+xml"/>
  <Override PartName="/ppt/slideLayouts/slideLayout2285.xml" ContentType="application/vnd.openxmlformats-officedocument.presentationml.slideLayout+xml"/>
  <Override PartName="/ppt/slideLayouts/slideLayout2286.xml" ContentType="application/vnd.openxmlformats-officedocument.presentationml.slideLayout+xml"/>
  <Override PartName="/ppt/theme/theme208.xml" ContentType="application/vnd.openxmlformats-officedocument.theme+xml"/>
  <Override PartName="/ppt/slideLayouts/slideLayout2287.xml" ContentType="application/vnd.openxmlformats-officedocument.presentationml.slideLayout+xml"/>
  <Override PartName="/ppt/slideLayouts/slideLayout2288.xml" ContentType="application/vnd.openxmlformats-officedocument.presentationml.slideLayout+xml"/>
  <Override PartName="/ppt/slideLayouts/slideLayout2289.xml" ContentType="application/vnd.openxmlformats-officedocument.presentationml.slideLayout+xml"/>
  <Override PartName="/ppt/slideLayouts/slideLayout2290.xml" ContentType="application/vnd.openxmlformats-officedocument.presentationml.slideLayout+xml"/>
  <Override PartName="/ppt/slideLayouts/slideLayout2291.xml" ContentType="application/vnd.openxmlformats-officedocument.presentationml.slideLayout+xml"/>
  <Override PartName="/ppt/slideLayouts/slideLayout2292.xml" ContentType="application/vnd.openxmlformats-officedocument.presentationml.slideLayout+xml"/>
  <Override PartName="/ppt/slideLayouts/slideLayout2293.xml" ContentType="application/vnd.openxmlformats-officedocument.presentationml.slideLayout+xml"/>
  <Override PartName="/ppt/slideLayouts/slideLayout2294.xml" ContentType="application/vnd.openxmlformats-officedocument.presentationml.slideLayout+xml"/>
  <Override PartName="/ppt/slideLayouts/slideLayout2295.xml" ContentType="application/vnd.openxmlformats-officedocument.presentationml.slideLayout+xml"/>
  <Override PartName="/ppt/slideLayouts/slideLayout2296.xml" ContentType="application/vnd.openxmlformats-officedocument.presentationml.slideLayout+xml"/>
  <Override PartName="/ppt/slideLayouts/slideLayout2297.xml" ContentType="application/vnd.openxmlformats-officedocument.presentationml.slideLayout+xml"/>
  <Override PartName="/ppt/theme/theme209.xml" ContentType="application/vnd.openxmlformats-officedocument.theme+xml"/>
  <Override PartName="/ppt/slideLayouts/slideLayout2298.xml" ContentType="application/vnd.openxmlformats-officedocument.presentationml.slideLayout+xml"/>
  <Override PartName="/ppt/slideLayouts/slideLayout2299.xml" ContentType="application/vnd.openxmlformats-officedocument.presentationml.slideLayout+xml"/>
  <Override PartName="/ppt/slideLayouts/slideLayout2300.xml" ContentType="application/vnd.openxmlformats-officedocument.presentationml.slideLayout+xml"/>
  <Override PartName="/ppt/slideLayouts/slideLayout2301.xml" ContentType="application/vnd.openxmlformats-officedocument.presentationml.slideLayout+xml"/>
  <Override PartName="/ppt/slideLayouts/slideLayout2302.xml" ContentType="application/vnd.openxmlformats-officedocument.presentationml.slideLayout+xml"/>
  <Override PartName="/ppt/slideLayouts/slideLayout2303.xml" ContentType="application/vnd.openxmlformats-officedocument.presentationml.slideLayout+xml"/>
  <Override PartName="/ppt/slideLayouts/slideLayout2304.xml" ContentType="application/vnd.openxmlformats-officedocument.presentationml.slideLayout+xml"/>
  <Override PartName="/ppt/slideLayouts/slideLayout2305.xml" ContentType="application/vnd.openxmlformats-officedocument.presentationml.slideLayout+xml"/>
  <Override PartName="/ppt/slideLayouts/slideLayout2306.xml" ContentType="application/vnd.openxmlformats-officedocument.presentationml.slideLayout+xml"/>
  <Override PartName="/ppt/slideLayouts/slideLayout2307.xml" ContentType="application/vnd.openxmlformats-officedocument.presentationml.slideLayout+xml"/>
  <Override PartName="/ppt/slideLayouts/slideLayout2308.xml" ContentType="application/vnd.openxmlformats-officedocument.presentationml.slideLayout+xml"/>
  <Override PartName="/ppt/theme/theme210.xml" ContentType="application/vnd.openxmlformats-officedocument.theme+xml"/>
  <Override PartName="/ppt/slideLayouts/slideLayout2309.xml" ContentType="application/vnd.openxmlformats-officedocument.presentationml.slideLayout+xml"/>
  <Override PartName="/ppt/slideLayouts/slideLayout2310.xml" ContentType="application/vnd.openxmlformats-officedocument.presentationml.slideLayout+xml"/>
  <Override PartName="/ppt/slideLayouts/slideLayout2311.xml" ContentType="application/vnd.openxmlformats-officedocument.presentationml.slideLayout+xml"/>
  <Override PartName="/ppt/slideLayouts/slideLayout2312.xml" ContentType="application/vnd.openxmlformats-officedocument.presentationml.slideLayout+xml"/>
  <Override PartName="/ppt/slideLayouts/slideLayout2313.xml" ContentType="application/vnd.openxmlformats-officedocument.presentationml.slideLayout+xml"/>
  <Override PartName="/ppt/slideLayouts/slideLayout2314.xml" ContentType="application/vnd.openxmlformats-officedocument.presentationml.slideLayout+xml"/>
  <Override PartName="/ppt/slideLayouts/slideLayout2315.xml" ContentType="application/vnd.openxmlformats-officedocument.presentationml.slideLayout+xml"/>
  <Override PartName="/ppt/slideLayouts/slideLayout2316.xml" ContentType="application/vnd.openxmlformats-officedocument.presentationml.slideLayout+xml"/>
  <Override PartName="/ppt/slideLayouts/slideLayout2317.xml" ContentType="application/vnd.openxmlformats-officedocument.presentationml.slideLayout+xml"/>
  <Override PartName="/ppt/slideLayouts/slideLayout2318.xml" ContentType="application/vnd.openxmlformats-officedocument.presentationml.slideLayout+xml"/>
  <Override PartName="/ppt/slideLayouts/slideLayout2319.xml" ContentType="application/vnd.openxmlformats-officedocument.presentationml.slideLayout+xml"/>
  <Override PartName="/ppt/theme/theme211.xml" ContentType="application/vnd.openxmlformats-officedocument.theme+xml"/>
  <Override PartName="/ppt/slideLayouts/slideLayout2320.xml" ContentType="application/vnd.openxmlformats-officedocument.presentationml.slideLayout+xml"/>
  <Override PartName="/ppt/slideLayouts/slideLayout2321.xml" ContentType="application/vnd.openxmlformats-officedocument.presentationml.slideLayout+xml"/>
  <Override PartName="/ppt/slideLayouts/slideLayout2322.xml" ContentType="application/vnd.openxmlformats-officedocument.presentationml.slideLayout+xml"/>
  <Override PartName="/ppt/slideLayouts/slideLayout2323.xml" ContentType="application/vnd.openxmlformats-officedocument.presentationml.slideLayout+xml"/>
  <Override PartName="/ppt/slideLayouts/slideLayout2324.xml" ContentType="application/vnd.openxmlformats-officedocument.presentationml.slideLayout+xml"/>
  <Override PartName="/ppt/slideLayouts/slideLayout2325.xml" ContentType="application/vnd.openxmlformats-officedocument.presentationml.slideLayout+xml"/>
  <Override PartName="/ppt/slideLayouts/slideLayout2326.xml" ContentType="application/vnd.openxmlformats-officedocument.presentationml.slideLayout+xml"/>
  <Override PartName="/ppt/slideLayouts/slideLayout2327.xml" ContentType="application/vnd.openxmlformats-officedocument.presentationml.slideLayout+xml"/>
  <Override PartName="/ppt/slideLayouts/slideLayout2328.xml" ContentType="application/vnd.openxmlformats-officedocument.presentationml.slideLayout+xml"/>
  <Override PartName="/ppt/slideLayouts/slideLayout2329.xml" ContentType="application/vnd.openxmlformats-officedocument.presentationml.slideLayout+xml"/>
  <Override PartName="/ppt/slideLayouts/slideLayout2330.xml" ContentType="application/vnd.openxmlformats-officedocument.presentationml.slideLayout+xml"/>
  <Override PartName="/ppt/theme/theme212.xml" ContentType="application/vnd.openxmlformats-officedocument.theme+xml"/>
  <Override PartName="/ppt/slideLayouts/slideLayout2331.xml" ContentType="application/vnd.openxmlformats-officedocument.presentationml.slideLayout+xml"/>
  <Override PartName="/ppt/slideLayouts/slideLayout2332.xml" ContentType="application/vnd.openxmlformats-officedocument.presentationml.slideLayout+xml"/>
  <Override PartName="/ppt/slideLayouts/slideLayout2333.xml" ContentType="application/vnd.openxmlformats-officedocument.presentationml.slideLayout+xml"/>
  <Override PartName="/ppt/slideLayouts/slideLayout2334.xml" ContentType="application/vnd.openxmlformats-officedocument.presentationml.slideLayout+xml"/>
  <Override PartName="/ppt/slideLayouts/slideLayout2335.xml" ContentType="application/vnd.openxmlformats-officedocument.presentationml.slideLayout+xml"/>
  <Override PartName="/ppt/slideLayouts/slideLayout2336.xml" ContentType="application/vnd.openxmlformats-officedocument.presentationml.slideLayout+xml"/>
  <Override PartName="/ppt/slideLayouts/slideLayout2337.xml" ContentType="application/vnd.openxmlformats-officedocument.presentationml.slideLayout+xml"/>
  <Override PartName="/ppt/slideLayouts/slideLayout2338.xml" ContentType="application/vnd.openxmlformats-officedocument.presentationml.slideLayout+xml"/>
  <Override PartName="/ppt/slideLayouts/slideLayout2339.xml" ContentType="application/vnd.openxmlformats-officedocument.presentationml.slideLayout+xml"/>
  <Override PartName="/ppt/slideLayouts/slideLayout2340.xml" ContentType="application/vnd.openxmlformats-officedocument.presentationml.slideLayout+xml"/>
  <Override PartName="/ppt/slideLayouts/slideLayout2341.xml" ContentType="application/vnd.openxmlformats-officedocument.presentationml.slideLayout+xml"/>
  <Override PartName="/ppt/theme/theme213.xml" ContentType="application/vnd.openxmlformats-officedocument.theme+xml"/>
  <Override PartName="/ppt/slideLayouts/slideLayout2342.xml" ContentType="application/vnd.openxmlformats-officedocument.presentationml.slideLayout+xml"/>
  <Override PartName="/ppt/slideLayouts/slideLayout2343.xml" ContentType="application/vnd.openxmlformats-officedocument.presentationml.slideLayout+xml"/>
  <Override PartName="/ppt/slideLayouts/slideLayout2344.xml" ContentType="application/vnd.openxmlformats-officedocument.presentationml.slideLayout+xml"/>
  <Override PartName="/ppt/slideLayouts/slideLayout2345.xml" ContentType="application/vnd.openxmlformats-officedocument.presentationml.slideLayout+xml"/>
  <Override PartName="/ppt/slideLayouts/slideLayout2346.xml" ContentType="application/vnd.openxmlformats-officedocument.presentationml.slideLayout+xml"/>
  <Override PartName="/ppt/slideLayouts/slideLayout2347.xml" ContentType="application/vnd.openxmlformats-officedocument.presentationml.slideLayout+xml"/>
  <Override PartName="/ppt/slideLayouts/slideLayout2348.xml" ContentType="application/vnd.openxmlformats-officedocument.presentationml.slideLayout+xml"/>
  <Override PartName="/ppt/slideLayouts/slideLayout2349.xml" ContentType="application/vnd.openxmlformats-officedocument.presentationml.slideLayout+xml"/>
  <Override PartName="/ppt/slideLayouts/slideLayout2350.xml" ContentType="application/vnd.openxmlformats-officedocument.presentationml.slideLayout+xml"/>
  <Override PartName="/ppt/slideLayouts/slideLayout2351.xml" ContentType="application/vnd.openxmlformats-officedocument.presentationml.slideLayout+xml"/>
  <Override PartName="/ppt/slideLayouts/slideLayout2352.xml" ContentType="application/vnd.openxmlformats-officedocument.presentationml.slideLayout+xml"/>
  <Override PartName="/ppt/theme/theme214.xml" ContentType="application/vnd.openxmlformats-officedocument.theme+xml"/>
  <Override PartName="/ppt/slideLayouts/slideLayout2353.xml" ContentType="application/vnd.openxmlformats-officedocument.presentationml.slideLayout+xml"/>
  <Override PartName="/ppt/slideLayouts/slideLayout2354.xml" ContentType="application/vnd.openxmlformats-officedocument.presentationml.slideLayout+xml"/>
  <Override PartName="/ppt/slideLayouts/slideLayout2355.xml" ContentType="application/vnd.openxmlformats-officedocument.presentationml.slideLayout+xml"/>
  <Override PartName="/ppt/slideLayouts/slideLayout2356.xml" ContentType="application/vnd.openxmlformats-officedocument.presentationml.slideLayout+xml"/>
  <Override PartName="/ppt/slideLayouts/slideLayout2357.xml" ContentType="application/vnd.openxmlformats-officedocument.presentationml.slideLayout+xml"/>
  <Override PartName="/ppt/slideLayouts/slideLayout2358.xml" ContentType="application/vnd.openxmlformats-officedocument.presentationml.slideLayout+xml"/>
  <Override PartName="/ppt/slideLayouts/slideLayout2359.xml" ContentType="application/vnd.openxmlformats-officedocument.presentationml.slideLayout+xml"/>
  <Override PartName="/ppt/slideLayouts/slideLayout2360.xml" ContentType="application/vnd.openxmlformats-officedocument.presentationml.slideLayout+xml"/>
  <Override PartName="/ppt/slideLayouts/slideLayout2361.xml" ContentType="application/vnd.openxmlformats-officedocument.presentationml.slideLayout+xml"/>
  <Override PartName="/ppt/slideLayouts/slideLayout2362.xml" ContentType="application/vnd.openxmlformats-officedocument.presentationml.slideLayout+xml"/>
  <Override PartName="/ppt/slideLayouts/slideLayout2363.xml" ContentType="application/vnd.openxmlformats-officedocument.presentationml.slideLayout+xml"/>
  <Override PartName="/ppt/theme/theme215.xml" ContentType="application/vnd.openxmlformats-officedocument.theme+xml"/>
  <Override PartName="/ppt/slideLayouts/slideLayout2364.xml" ContentType="application/vnd.openxmlformats-officedocument.presentationml.slideLayout+xml"/>
  <Override PartName="/ppt/slideLayouts/slideLayout2365.xml" ContentType="application/vnd.openxmlformats-officedocument.presentationml.slideLayout+xml"/>
  <Override PartName="/ppt/slideLayouts/slideLayout2366.xml" ContentType="application/vnd.openxmlformats-officedocument.presentationml.slideLayout+xml"/>
  <Override PartName="/ppt/slideLayouts/slideLayout2367.xml" ContentType="application/vnd.openxmlformats-officedocument.presentationml.slideLayout+xml"/>
  <Override PartName="/ppt/slideLayouts/slideLayout2368.xml" ContentType="application/vnd.openxmlformats-officedocument.presentationml.slideLayout+xml"/>
  <Override PartName="/ppt/slideLayouts/slideLayout2369.xml" ContentType="application/vnd.openxmlformats-officedocument.presentationml.slideLayout+xml"/>
  <Override PartName="/ppt/slideLayouts/slideLayout2370.xml" ContentType="application/vnd.openxmlformats-officedocument.presentationml.slideLayout+xml"/>
  <Override PartName="/ppt/slideLayouts/slideLayout2371.xml" ContentType="application/vnd.openxmlformats-officedocument.presentationml.slideLayout+xml"/>
  <Override PartName="/ppt/slideLayouts/slideLayout2372.xml" ContentType="application/vnd.openxmlformats-officedocument.presentationml.slideLayout+xml"/>
  <Override PartName="/ppt/slideLayouts/slideLayout2373.xml" ContentType="application/vnd.openxmlformats-officedocument.presentationml.slideLayout+xml"/>
  <Override PartName="/ppt/slideLayouts/slideLayout2374.xml" ContentType="application/vnd.openxmlformats-officedocument.presentationml.slideLayout+xml"/>
  <Override PartName="/ppt/theme/theme216.xml" ContentType="application/vnd.openxmlformats-officedocument.theme+xml"/>
  <Override PartName="/ppt/slideLayouts/slideLayout2375.xml" ContentType="application/vnd.openxmlformats-officedocument.presentationml.slideLayout+xml"/>
  <Override PartName="/ppt/slideLayouts/slideLayout2376.xml" ContentType="application/vnd.openxmlformats-officedocument.presentationml.slideLayout+xml"/>
  <Override PartName="/ppt/slideLayouts/slideLayout2377.xml" ContentType="application/vnd.openxmlformats-officedocument.presentationml.slideLayout+xml"/>
  <Override PartName="/ppt/slideLayouts/slideLayout2378.xml" ContentType="application/vnd.openxmlformats-officedocument.presentationml.slideLayout+xml"/>
  <Override PartName="/ppt/slideLayouts/slideLayout2379.xml" ContentType="application/vnd.openxmlformats-officedocument.presentationml.slideLayout+xml"/>
  <Override PartName="/ppt/slideLayouts/slideLayout2380.xml" ContentType="application/vnd.openxmlformats-officedocument.presentationml.slideLayout+xml"/>
  <Override PartName="/ppt/slideLayouts/slideLayout2381.xml" ContentType="application/vnd.openxmlformats-officedocument.presentationml.slideLayout+xml"/>
  <Override PartName="/ppt/slideLayouts/slideLayout2382.xml" ContentType="application/vnd.openxmlformats-officedocument.presentationml.slideLayout+xml"/>
  <Override PartName="/ppt/slideLayouts/slideLayout2383.xml" ContentType="application/vnd.openxmlformats-officedocument.presentationml.slideLayout+xml"/>
  <Override PartName="/ppt/slideLayouts/slideLayout2384.xml" ContentType="application/vnd.openxmlformats-officedocument.presentationml.slideLayout+xml"/>
  <Override PartName="/ppt/slideLayouts/slideLayout2385.xml" ContentType="application/vnd.openxmlformats-officedocument.presentationml.slideLayout+xml"/>
  <Override PartName="/ppt/theme/theme217.xml" ContentType="application/vnd.openxmlformats-officedocument.theme+xml"/>
  <Override PartName="/ppt/slideLayouts/slideLayout2386.xml" ContentType="application/vnd.openxmlformats-officedocument.presentationml.slideLayout+xml"/>
  <Override PartName="/ppt/slideLayouts/slideLayout2387.xml" ContentType="application/vnd.openxmlformats-officedocument.presentationml.slideLayout+xml"/>
  <Override PartName="/ppt/slideLayouts/slideLayout2388.xml" ContentType="application/vnd.openxmlformats-officedocument.presentationml.slideLayout+xml"/>
  <Override PartName="/ppt/slideLayouts/slideLayout2389.xml" ContentType="application/vnd.openxmlformats-officedocument.presentationml.slideLayout+xml"/>
  <Override PartName="/ppt/slideLayouts/slideLayout2390.xml" ContentType="application/vnd.openxmlformats-officedocument.presentationml.slideLayout+xml"/>
  <Override PartName="/ppt/slideLayouts/slideLayout2391.xml" ContentType="application/vnd.openxmlformats-officedocument.presentationml.slideLayout+xml"/>
  <Override PartName="/ppt/slideLayouts/slideLayout2392.xml" ContentType="application/vnd.openxmlformats-officedocument.presentationml.slideLayout+xml"/>
  <Override PartName="/ppt/slideLayouts/slideLayout2393.xml" ContentType="application/vnd.openxmlformats-officedocument.presentationml.slideLayout+xml"/>
  <Override PartName="/ppt/slideLayouts/slideLayout2394.xml" ContentType="application/vnd.openxmlformats-officedocument.presentationml.slideLayout+xml"/>
  <Override PartName="/ppt/slideLayouts/slideLayout2395.xml" ContentType="application/vnd.openxmlformats-officedocument.presentationml.slideLayout+xml"/>
  <Override PartName="/ppt/slideLayouts/slideLayout2396.xml" ContentType="application/vnd.openxmlformats-officedocument.presentationml.slideLayout+xml"/>
  <Override PartName="/ppt/theme/theme218.xml" ContentType="application/vnd.openxmlformats-officedocument.theme+xml"/>
  <Override PartName="/ppt/slideLayouts/slideLayout2397.xml" ContentType="application/vnd.openxmlformats-officedocument.presentationml.slideLayout+xml"/>
  <Override PartName="/ppt/slideLayouts/slideLayout2398.xml" ContentType="application/vnd.openxmlformats-officedocument.presentationml.slideLayout+xml"/>
  <Override PartName="/ppt/slideLayouts/slideLayout2399.xml" ContentType="application/vnd.openxmlformats-officedocument.presentationml.slideLayout+xml"/>
  <Override PartName="/ppt/slideLayouts/slideLayout2400.xml" ContentType="application/vnd.openxmlformats-officedocument.presentationml.slideLayout+xml"/>
  <Override PartName="/ppt/slideLayouts/slideLayout2401.xml" ContentType="application/vnd.openxmlformats-officedocument.presentationml.slideLayout+xml"/>
  <Override PartName="/ppt/slideLayouts/slideLayout2402.xml" ContentType="application/vnd.openxmlformats-officedocument.presentationml.slideLayout+xml"/>
  <Override PartName="/ppt/slideLayouts/slideLayout2403.xml" ContentType="application/vnd.openxmlformats-officedocument.presentationml.slideLayout+xml"/>
  <Override PartName="/ppt/slideLayouts/slideLayout2404.xml" ContentType="application/vnd.openxmlformats-officedocument.presentationml.slideLayout+xml"/>
  <Override PartName="/ppt/slideLayouts/slideLayout2405.xml" ContentType="application/vnd.openxmlformats-officedocument.presentationml.slideLayout+xml"/>
  <Override PartName="/ppt/slideLayouts/slideLayout2406.xml" ContentType="application/vnd.openxmlformats-officedocument.presentationml.slideLayout+xml"/>
  <Override PartName="/ppt/slideLayouts/slideLayout2407.xml" ContentType="application/vnd.openxmlformats-officedocument.presentationml.slideLayout+xml"/>
  <Override PartName="/ppt/theme/theme219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4" r:id="rId43"/>
    <p:sldMasterId id="2147484176" r:id="rId44"/>
    <p:sldMasterId id="2147484188" r:id="rId45"/>
    <p:sldMasterId id="2147484200" r:id="rId46"/>
    <p:sldMasterId id="2147484212" r:id="rId47"/>
    <p:sldMasterId id="2147484224" r:id="rId48"/>
    <p:sldMasterId id="2147484236" r:id="rId49"/>
    <p:sldMasterId id="2147484248" r:id="rId50"/>
    <p:sldMasterId id="2147484260" r:id="rId51"/>
    <p:sldMasterId id="2147484272" r:id="rId52"/>
    <p:sldMasterId id="2147484284" r:id="rId53"/>
    <p:sldMasterId id="2147484296" r:id="rId54"/>
    <p:sldMasterId id="2147484308" r:id="rId55"/>
    <p:sldMasterId id="2147484320" r:id="rId56"/>
    <p:sldMasterId id="2147484332" r:id="rId57"/>
    <p:sldMasterId id="2147484344" r:id="rId58"/>
    <p:sldMasterId id="2147484356" r:id="rId59"/>
    <p:sldMasterId id="2147484368" r:id="rId60"/>
    <p:sldMasterId id="2147484380" r:id="rId61"/>
    <p:sldMasterId id="2147484392" r:id="rId62"/>
    <p:sldMasterId id="2147484404" r:id="rId63"/>
    <p:sldMasterId id="2147484416" r:id="rId64"/>
    <p:sldMasterId id="2147484428" r:id="rId65"/>
    <p:sldMasterId id="2147484440" r:id="rId66"/>
    <p:sldMasterId id="2147484452" r:id="rId67"/>
    <p:sldMasterId id="2147484464" r:id="rId68"/>
    <p:sldMasterId id="2147484476" r:id="rId69"/>
    <p:sldMasterId id="2147484488" r:id="rId70"/>
    <p:sldMasterId id="2147484500" r:id="rId71"/>
    <p:sldMasterId id="2147484512" r:id="rId72"/>
    <p:sldMasterId id="2147484524" r:id="rId73"/>
    <p:sldMasterId id="2147484536" r:id="rId74"/>
    <p:sldMasterId id="2147484548" r:id="rId75"/>
    <p:sldMasterId id="2147484560" r:id="rId76"/>
    <p:sldMasterId id="2147484572" r:id="rId77"/>
    <p:sldMasterId id="2147484584" r:id="rId78"/>
    <p:sldMasterId id="2147484596" r:id="rId79"/>
    <p:sldMasterId id="2147484608" r:id="rId80"/>
    <p:sldMasterId id="2147484620" r:id="rId81"/>
    <p:sldMasterId id="2147484632" r:id="rId82"/>
    <p:sldMasterId id="2147484644" r:id="rId83"/>
    <p:sldMasterId id="2147484656" r:id="rId84"/>
    <p:sldMasterId id="2147484668" r:id="rId85"/>
    <p:sldMasterId id="2147484680" r:id="rId86"/>
    <p:sldMasterId id="2147484692" r:id="rId87"/>
    <p:sldMasterId id="2147484704" r:id="rId88"/>
    <p:sldMasterId id="2147484716" r:id="rId89"/>
    <p:sldMasterId id="2147484728" r:id="rId90"/>
    <p:sldMasterId id="2147484739" r:id="rId91"/>
    <p:sldMasterId id="2147484751" r:id="rId92"/>
    <p:sldMasterId id="2147484763" r:id="rId93"/>
    <p:sldMasterId id="2147484775" r:id="rId94"/>
    <p:sldMasterId id="2147484787" r:id="rId95"/>
    <p:sldMasterId id="2147484799" r:id="rId96"/>
    <p:sldMasterId id="2147484811" r:id="rId97"/>
    <p:sldMasterId id="2147484823" r:id="rId98"/>
    <p:sldMasterId id="2147484835" r:id="rId99"/>
    <p:sldMasterId id="2147484847" r:id="rId100"/>
    <p:sldMasterId id="2147484859" r:id="rId101"/>
    <p:sldMasterId id="2147484871" r:id="rId102"/>
    <p:sldMasterId id="2147484883" r:id="rId103"/>
    <p:sldMasterId id="2147484895" r:id="rId104"/>
    <p:sldMasterId id="2147484907" r:id="rId105"/>
    <p:sldMasterId id="2147484919" r:id="rId106"/>
    <p:sldMasterId id="2147484931" r:id="rId107"/>
    <p:sldMasterId id="2147484943" r:id="rId108"/>
    <p:sldMasterId id="2147484955" r:id="rId109"/>
    <p:sldMasterId id="2147484967" r:id="rId110"/>
    <p:sldMasterId id="2147484979" r:id="rId111"/>
    <p:sldMasterId id="2147484991" r:id="rId112"/>
    <p:sldMasterId id="2147485003" r:id="rId113"/>
    <p:sldMasterId id="2147485015" r:id="rId114"/>
    <p:sldMasterId id="2147485027" r:id="rId115"/>
    <p:sldMasterId id="2147485039" r:id="rId116"/>
    <p:sldMasterId id="2147485051" r:id="rId117"/>
    <p:sldMasterId id="2147485063" r:id="rId118"/>
    <p:sldMasterId id="2147485075" r:id="rId119"/>
    <p:sldMasterId id="2147485087" r:id="rId120"/>
    <p:sldMasterId id="2147485099" r:id="rId121"/>
    <p:sldMasterId id="2147485111" r:id="rId122"/>
    <p:sldMasterId id="2147485123" r:id="rId123"/>
    <p:sldMasterId id="2147485135" r:id="rId124"/>
    <p:sldMasterId id="2147485147" r:id="rId125"/>
    <p:sldMasterId id="2147485159" r:id="rId126"/>
    <p:sldMasterId id="2147485171" r:id="rId127"/>
    <p:sldMasterId id="2147485183" r:id="rId128"/>
    <p:sldMasterId id="2147485195" r:id="rId129"/>
    <p:sldMasterId id="2147485207" r:id="rId130"/>
    <p:sldMasterId id="2147485219" r:id="rId131"/>
    <p:sldMasterId id="2147485231" r:id="rId132"/>
    <p:sldMasterId id="2147485243" r:id="rId133"/>
    <p:sldMasterId id="2147485255" r:id="rId134"/>
    <p:sldMasterId id="2147485267" r:id="rId135"/>
    <p:sldMasterId id="2147485279" r:id="rId136"/>
    <p:sldMasterId id="2147485291" r:id="rId137"/>
    <p:sldMasterId id="2147485303" r:id="rId138"/>
    <p:sldMasterId id="2147485315" r:id="rId139"/>
    <p:sldMasterId id="2147485327" r:id="rId140"/>
    <p:sldMasterId id="2147485339" r:id="rId141"/>
    <p:sldMasterId id="2147485351" r:id="rId142"/>
    <p:sldMasterId id="2147485363" r:id="rId143"/>
    <p:sldMasterId id="2147485375" r:id="rId144"/>
    <p:sldMasterId id="2147485387" r:id="rId145"/>
    <p:sldMasterId id="2147485399" r:id="rId146"/>
    <p:sldMasterId id="2147485411" r:id="rId147"/>
    <p:sldMasterId id="2147485423" r:id="rId148"/>
    <p:sldMasterId id="2147485435" r:id="rId149"/>
    <p:sldMasterId id="2147485447" r:id="rId150"/>
    <p:sldMasterId id="2147485459" r:id="rId151"/>
    <p:sldMasterId id="2147485471" r:id="rId152"/>
    <p:sldMasterId id="2147485483" r:id="rId153"/>
    <p:sldMasterId id="2147485495" r:id="rId154"/>
    <p:sldMasterId id="2147485507" r:id="rId155"/>
    <p:sldMasterId id="2147485519" r:id="rId156"/>
    <p:sldMasterId id="2147485531" r:id="rId157"/>
    <p:sldMasterId id="2147485543" r:id="rId158"/>
    <p:sldMasterId id="2147485555" r:id="rId159"/>
    <p:sldMasterId id="2147485567" r:id="rId160"/>
    <p:sldMasterId id="2147485579" r:id="rId161"/>
    <p:sldMasterId id="2147485591" r:id="rId162"/>
    <p:sldMasterId id="2147485603" r:id="rId163"/>
    <p:sldMasterId id="2147485615" r:id="rId164"/>
    <p:sldMasterId id="2147485627" r:id="rId165"/>
    <p:sldMasterId id="2147485639" r:id="rId166"/>
    <p:sldMasterId id="2147485651" r:id="rId167"/>
    <p:sldMasterId id="2147485663" r:id="rId168"/>
    <p:sldMasterId id="2147485675" r:id="rId169"/>
    <p:sldMasterId id="2147485687" r:id="rId170"/>
    <p:sldMasterId id="2147485699" r:id="rId171"/>
    <p:sldMasterId id="2147485711" r:id="rId172"/>
    <p:sldMasterId id="2147485723" r:id="rId173"/>
    <p:sldMasterId id="2147485735" r:id="rId174"/>
    <p:sldMasterId id="2147485747" r:id="rId175"/>
    <p:sldMasterId id="2147485759" r:id="rId176"/>
    <p:sldMasterId id="2147485771" r:id="rId177"/>
    <p:sldMasterId id="2147485783" r:id="rId178"/>
    <p:sldMasterId id="2147485795" r:id="rId179"/>
    <p:sldMasterId id="2147485807" r:id="rId180"/>
    <p:sldMasterId id="2147485819" r:id="rId181"/>
    <p:sldMasterId id="2147485831" r:id="rId182"/>
    <p:sldMasterId id="2147485843" r:id="rId183"/>
    <p:sldMasterId id="2147485855" r:id="rId184"/>
    <p:sldMasterId id="2147485867" r:id="rId185"/>
    <p:sldMasterId id="2147485879" r:id="rId186"/>
    <p:sldMasterId id="2147485891" r:id="rId187"/>
    <p:sldMasterId id="2147485903" r:id="rId188"/>
    <p:sldMasterId id="2147485915" r:id="rId189"/>
    <p:sldMasterId id="2147485927" r:id="rId190"/>
    <p:sldMasterId id="2147485939" r:id="rId191"/>
    <p:sldMasterId id="2147485951" r:id="rId192"/>
    <p:sldMasterId id="2147485963" r:id="rId193"/>
    <p:sldMasterId id="2147485975" r:id="rId194"/>
    <p:sldMasterId id="2147485987" r:id="rId195"/>
    <p:sldMasterId id="2147485999" r:id="rId196"/>
    <p:sldMasterId id="2147486011" r:id="rId197"/>
    <p:sldMasterId id="2147486023" r:id="rId198"/>
    <p:sldMasterId id="2147486035" r:id="rId199"/>
    <p:sldMasterId id="2147486046" r:id="rId200"/>
    <p:sldMasterId id="2147486058" r:id="rId201"/>
    <p:sldMasterId id="2147486070" r:id="rId202"/>
    <p:sldMasterId id="2147486082" r:id="rId203"/>
    <p:sldMasterId id="2147486094" r:id="rId204"/>
    <p:sldMasterId id="2147486106" r:id="rId205"/>
    <p:sldMasterId id="2147486118" r:id="rId206"/>
    <p:sldMasterId id="2147486130" r:id="rId207"/>
    <p:sldMasterId id="2147486142" r:id="rId208"/>
    <p:sldMasterId id="2147486154" r:id="rId209"/>
    <p:sldMasterId id="2147486166" r:id="rId210"/>
    <p:sldMasterId id="2147486178" r:id="rId211"/>
    <p:sldMasterId id="2147486190" r:id="rId212"/>
    <p:sldMasterId id="2147486202" r:id="rId213"/>
    <p:sldMasterId id="2147486214" r:id="rId214"/>
    <p:sldMasterId id="2147486226" r:id="rId215"/>
    <p:sldMasterId id="2147486238" r:id="rId216"/>
    <p:sldMasterId id="2147486250" r:id="rId217"/>
    <p:sldMasterId id="2147486262" r:id="rId218"/>
    <p:sldMasterId id="2147486274" r:id="rId219"/>
  </p:sldMasterIdLst>
  <p:notesMasterIdLst>
    <p:notesMasterId r:id="rId232"/>
  </p:notesMasterIdLst>
  <p:handoutMasterIdLst>
    <p:handoutMasterId r:id="rId233"/>
  </p:handoutMasterIdLst>
  <p:sldIdLst>
    <p:sldId id="256" r:id="rId220"/>
    <p:sldId id="257" r:id="rId221"/>
    <p:sldId id="265" r:id="rId222"/>
    <p:sldId id="266" r:id="rId223"/>
    <p:sldId id="259" r:id="rId224"/>
    <p:sldId id="258" r:id="rId225"/>
    <p:sldId id="260" r:id="rId226"/>
    <p:sldId id="261" r:id="rId227"/>
    <p:sldId id="262" r:id="rId228"/>
    <p:sldId id="263" r:id="rId229"/>
    <p:sldId id="264" r:id="rId230"/>
    <p:sldId id="267" r:id="rId2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94" autoAdjust="0"/>
  </p:normalViewPr>
  <p:slideViewPr>
    <p:cSldViewPr snapToGrid="0" snapToObjects="1">
      <p:cViewPr>
        <p:scale>
          <a:sx n="165" d="100"/>
          <a:sy n="165" d="100"/>
        </p:scale>
        <p:origin x="-24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200" Type="http://schemas.openxmlformats.org/officeDocument/2006/relationships/slideMaster" Target="slideMasters/slideMaster200.xml"/><Relationship Id="rId201" Type="http://schemas.openxmlformats.org/officeDocument/2006/relationships/slideMaster" Target="slideMasters/slideMaster201.xml"/><Relationship Id="rId202" Type="http://schemas.openxmlformats.org/officeDocument/2006/relationships/slideMaster" Target="slideMasters/slideMaster202.xml"/><Relationship Id="rId203" Type="http://schemas.openxmlformats.org/officeDocument/2006/relationships/slideMaster" Target="slideMasters/slideMaster203.xml"/><Relationship Id="rId204" Type="http://schemas.openxmlformats.org/officeDocument/2006/relationships/slideMaster" Target="slideMasters/slideMaster204.xml"/><Relationship Id="rId205" Type="http://schemas.openxmlformats.org/officeDocument/2006/relationships/slideMaster" Target="slideMasters/slideMaster205.xml"/><Relationship Id="rId206" Type="http://schemas.openxmlformats.org/officeDocument/2006/relationships/slideMaster" Target="slideMasters/slideMaster206.xml"/><Relationship Id="rId207" Type="http://schemas.openxmlformats.org/officeDocument/2006/relationships/slideMaster" Target="slideMasters/slideMaster207.xml"/><Relationship Id="rId208" Type="http://schemas.openxmlformats.org/officeDocument/2006/relationships/slideMaster" Target="slideMasters/slideMaster208.xml"/><Relationship Id="rId209" Type="http://schemas.openxmlformats.org/officeDocument/2006/relationships/slideMaster" Target="slideMasters/slideMaster20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Master" Target="slideMasters/slideMaster185.xml"/><Relationship Id="rId186" Type="http://schemas.openxmlformats.org/officeDocument/2006/relationships/slideMaster" Target="slideMasters/slideMaster186.xml"/><Relationship Id="rId187" Type="http://schemas.openxmlformats.org/officeDocument/2006/relationships/slideMaster" Target="slideMasters/slideMaster187.xml"/><Relationship Id="rId188" Type="http://schemas.openxmlformats.org/officeDocument/2006/relationships/slideMaster" Target="slideMasters/slideMaster188.xml"/><Relationship Id="rId189" Type="http://schemas.openxmlformats.org/officeDocument/2006/relationships/slideMaster" Target="slideMasters/slideMaster18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210" Type="http://schemas.openxmlformats.org/officeDocument/2006/relationships/slideMaster" Target="slideMasters/slideMaster210.xml"/><Relationship Id="rId211" Type="http://schemas.openxmlformats.org/officeDocument/2006/relationships/slideMaster" Target="slideMasters/slideMaster211.xml"/><Relationship Id="rId212" Type="http://schemas.openxmlformats.org/officeDocument/2006/relationships/slideMaster" Target="slideMasters/slideMaster212.xml"/><Relationship Id="rId213" Type="http://schemas.openxmlformats.org/officeDocument/2006/relationships/slideMaster" Target="slideMasters/slideMaster213.xml"/><Relationship Id="rId214" Type="http://schemas.openxmlformats.org/officeDocument/2006/relationships/slideMaster" Target="slideMasters/slideMaster214.xml"/><Relationship Id="rId215" Type="http://schemas.openxmlformats.org/officeDocument/2006/relationships/slideMaster" Target="slideMasters/slideMaster215.xml"/><Relationship Id="rId216" Type="http://schemas.openxmlformats.org/officeDocument/2006/relationships/slideMaster" Target="slideMasters/slideMaster216.xml"/><Relationship Id="rId217" Type="http://schemas.openxmlformats.org/officeDocument/2006/relationships/slideMaster" Target="slideMasters/slideMaster217.xml"/><Relationship Id="rId218" Type="http://schemas.openxmlformats.org/officeDocument/2006/relationships/slideMaster" Target="slideMasters/slideMaster218.xml"/><Relationship Id="rId219" Type="http://schemas.openxmlformats.org/officeDocument/2006/relationships/slideMaster" Target="slideMasters/slideMaster219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90" Type="http://schemas.openxmlformats.org/officeDocument/2006/relationships/slideMaster" Target="slideMasters/slideMaster190.xml"/><Relationship Id="rId191" Type="http://schemas.openxmlformats.org/officeDocument/2006/relationships/slideMaster" Target="slideMasters/slideMaster191.xml"/><Relationship Id="rId192" Type="http://schemas.openxmlformats.org/officeDocument/2006/relationships/slideMaster" Target="slideMasters/slideMaster192.xml"/><Relationship Id="rId193" Type="http://schemas.openxmlformats.org/officeDocument/2006/relationships/slideMaster" Target="slideMasters/slideMaster193.xml"/><Relationship Id="rId194" Type="http://schemas.openxmlformats.org/officeDocument/2006/relationships/slideMaster" Target="slideMasters/slideMaster194.xml"/><Relationship Id="rId195" Type="http://schemas.openxmlformats.org/officeDocument/2006/relationships/slideMaster" Target="slideMasters/slideMaster195.xml"/><Relationship Id="rId196" Type="http://schemas.openxmlformats.org/officeDocument/2006/relationships/slideMaster" Target="slideMasters/slideMaster196.xml"/><Relationship Id="rId197" Type="http://schemas.openxmlformats.org/officeDocument/2006/relationships/slideMaster" Target="slideMasters/slideMaster197.xml"/><Relationship Id="rId198" Type="http://schemas.openxmlformats.org/officeDocument/2006/relationships/slideMaster" Target="slideMasters/slideMaster198.xml"/><Relationship Id="rId199" Type="http://schemas.openxmlformats.org/officeDocument/2006/relationships/slideMaster" Target="slideMasters/slideMaster19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220" Type="http://schemas.openxmlformats.org/officeDocument/2006/relationships/slide" Target="slides/slide1.xml"/><Relationship Id="rId221" Type="http://schemas.openxmlformats.org/officeDocument/2006/relationships/slide" Target="slides/slide2.xml"/><Relationship Id="rId222" Type="http://schemas.openxmlformats.org/officeDocument/2006/relationships/slide" Target="slides/slide3.xml"/><Relationship Id="rId223" Type="http://schemas.openxmlformats.org/officeDocument/2006/relationships/slide" Target="slides/slide4.xml"/><Relationship Id="rId224" Type="http://schemas.openxmlformats.org/officeDocument/2006/relationships/slide" Target="slides/slide5.xml"/><Relationship Id="rId225" Type="http://schemas.openxmlformats.org/officeDocument/2006/relationships/slide" Target="slides/slide6.xml"/><Relationship Id="rId226" Type="http://schemas.openxmlformats.org/officeDocument/2006/relationships/slide" Target="slides/slide7.xml"/><Relationship Id="rId227" Type="http://schemas.openxmlformats.org/officeDocument/2006/relationships/slide" Target="slides/slide8.xml"/><Relationship Id="rId228" Type="http://schemas.openxmlformats.org/officeDocument/2006/relationships/slide" Target="slides/slide9.xml"/><Relationship Id="rId229" Type="http://schemas.openxmlformats.org/officeDocument/2006/relationships/slide" Target="slides/slide10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230" Type="http://schemas.openxmlformats.org/officeDocument/2006/relationships/slide" Target="slides/slide11.xml"/><Relationship Id="rId231" Type="http://schemas.openxmlformats.org/officeDocument/2006/relationships/slide" Target="slides/slide12.xml"/><Relationship Id="rId232" Type="http://schemas.openxmlformats.org/officeDocument/2006/relationships/notesMaster" Target="notesMasters/notesMaster1.xml"/><Relationship Id="rId233" Type="http://schemas.openxmlformats.org/officeDocument/2006/relationships/handoutMaster" Target="handoutMasters/handoutMaster1.xml"/><Relationship Id="rId234" Type="http://schemas.openxmlformats.org/officeDocument/2006/relationships/printerSettings" Target="printerSettings/printerSettings1.bin"/><Relationship Id="rId235" Type="http://schemas.openxmlformats.org/officeDocument/2006/relationships/presProps" Target="presProps.xml"/><Relationship Id="rId236" Type="http://schemas.openxmlformats.org/officeDocument/2006/relationships/viewProps" Target="viewProps.xml"/><Relationship Id="rId237" Type="http://schemas.openxmlformats.org/officeDocument/2006/relationships/theme" Target="theme/theme1.xml"/><Relationship Id="rId238" Type="http://schemas.openxmlformats.org/officeDocument/2006/relationships/tableStyles" Target="tableStyle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FF99-8F80-1C4A-A010-43DEFF9FCB74}" type="datetimeFigureOut">
              <a:rPr lang="en-US" smtClean="0"/>
              <a:t>05/15/13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7BB5-3172-DE4C-A860-9D42A349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DE801-81C2-B347-A4AC-0666CB1C00CD}" type="datetimeFigureOut">
              <a:rPr lang="en-US" smtClean="0"/>
              <a:t>05/15/13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5D76-F5F5-CE43-AADE-EECD9AAFD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1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1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2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5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5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6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7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8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9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1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2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3.xml"/></Relationships>
</file>

<file path=ppt/slideLayouts/_rels/slideLayout2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4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5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6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7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8.xml"/></Relationships>
</file>

<file path=ppt/slideLayouts/_rels/slideLayout2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9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0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2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3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4.xml"/></Relationships>
</file>

<file path=ppt/slideLayouts/_rels/slideLayout2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5.xml"/></Relationships>
</file>

<file path=ppt/slideLayouts/_rels/slideLayout2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6.xml"/></Relationships>
</file>

<file path=ppt/slideLayouts/_rels/slideLayout2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7.xml"/></Relationships>
</file>

<file path=ppt/slideLayouts/_rels/slideLayout2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8.xml"/></Relationships>
</file>

<file path=ppt/slideLayouts/_rels/slideLayout2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9.xml"/></Relationships>
</file>

<file path=ppt/slideLayouts/_rels/slideLayout2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0.xml"/></Relationships>
</file>

<file path=ppt/slideLayouts/_rels/slideLayout2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2.xml"/></Relationships>
</file>

<file path=ppt/slideLayouts/_rels/slideLayout2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3.xml"/></Relationships>
</file>

<file path=ppt/slideLayouts/_rels/slideLayout2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4.xml"/></Relationships>
</file>

<file path=ppt/slideLayouts/_rels/slideLayout2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5.xml"/></Relationships>
</file>

<file path=ppt/slideLayouts/_rels/slideLayout2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6.xml"/></Relationships>
</file>

<file path=ppt/slideLayouts/_rels/slideLayout2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7.xml"/></Relationships>
</file>

<file path=ppt/slideLayouts/_rels/slideLayout2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8.xml"/></Relationships>
</file>

<file path=ppt/slideLayouts/_rels/slideLayout2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6425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4325" cy="1903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657"/>
            <a:ext cx="9204325" cy="150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6425" cy="490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4325" cy="1903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657"/>
            <a:ext cx="9204325" cy="15085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8F2DE2-6E60-AD4D-875A-2904F8C5C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909E89-08B6-0B4C-B6D9-3811AC476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ABACF-95B4-6C46-B3E3-354E8641B6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7149E6-AF46-0444-8B37-B54A95842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C9F772-972C-F947-9461-4F907E0DAC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1A22CA-D552-A843-B978-392D396F4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976A04-5B89-0846-AABC-027438CB3E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53D4B5-E88F-374D-80E6-C39F1F4AF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53294-320A-4F41-A1F6-8BBD300381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0569D3-A88E-6449-B648-9C1FB6FEBE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CD293-5AFA-9D47-A3E9-FF74E0D3BC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592EA-AD80-164B-B923-DA4EC7BC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4246A-F4F7-8247-8290-2F8739535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1C043-916A-084B-AB70-783A160C9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A6D04F-0170-1644-9DD9-B1F53132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586FD-E878-224B-A302-F15ED11B7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210B3-3CA7-F44B-967E-E4C8ACC21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C6341-C21C-014D-8A47-A5E34D839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3EEAB-43B2-0E43-9301-ECEBB68F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D7FFF0-4858-F54D-A243-A44A54653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485DC9-571E-F440-9CCF-32CE8590D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E6E98-AFD6-8148-8DD2-D8867EDDC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55551-4821-BF49-A006-3157554D0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E28EC-F867-F24E-92F7-B37DC8A0B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6EB85-789D-6A46-9F57-8C7EB34A1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1068D-CAC4-6C49-9A41-AF35BE07F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30C42-02A8-8047-8D0F-37C295441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EC737-CE0A-A045-9C93-20218CA2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B787C-71A0-774E-9E50-DD44589AB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98C33-05AE-5447-A80D-EAECF224E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302D5-4579-114E-BC3D-7525E2A0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975665-8AC8-A442-8B52-A88E910D4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86217-CD46-8E45-B474-8C5D4D60C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CE4BD-6C59-8949-BDDA-D921DF7DD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80256-B9EB-4B45-B410-4D2E891D7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D946F-C492-BD4E-A3B7-B23E2F52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2463F-903D-334C-B78D-9C55F557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9005-9AB4-134E-BDC0-0BE7C4AD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B6BC1-4B9E-AB49-BDE5-D53EC1CA7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CB3A5B-A34A-A94E-837F-525AC573D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71D30-326D-CF46-A6DD-9FBCEBB4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F6634-0D92-2147-95CF-FC8260A06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42984-A9D0-0B46-84F3-87D773A86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E7DF-9AC3-024E-9F66-64596E654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459A65-1439-BA46-A975-759C60E58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69969-B6C7-8E44-BD6D-621438AAA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DAA49-CBC7-B145-81BE-18CA0A986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1EFBA-C5B8-B946-8E63-51EB78EEA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B1FFC-CC37-8548-9842-36FA55517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70AD0-8696-084C-8B9B-5C6A18550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3C343-74B7-AD42-BD50-A60180BB7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94613-CD6E-A346-B3A0-17F1BCCA1E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205FFA-1034-DC4B-A162-D1FB30D0D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93A46-36D8-9E47-A836-4B8B27A3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C0D429-0981-D442-8255-F76B9752A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8F2DE2-6E60-AD4D-875A-2904F8C5CF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909E89-08B6-0B4C-B6D9-3811AC476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7ABACF-95B4-6C46-B3E3-354E8641B6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7149E6-AF46-0444-8B37-B54A95842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C9F772-972C-F947-9461-4F907E0DA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1A22CA-D552-A843-B978-392D396F4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976A04-5B89-0846-AABC-027438CB3E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53D4B5-E88F-374D-80E6-C39F1F4A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653294-320A-4F41-A1F6-8BBD300381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0569D3-A88E-6449-B648-9C1FB6FEBE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ACD293-5AFA-9D47-A3E9-FF74E0D3BC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219A6-BA38-4B4F-AE31-C60D3D35C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1E8567-DCFA-1146-9AD2-1118955F1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CC25-CED4-874B-8DE2-8DB0BEF29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9C576-C551-8144-97F8-334CD399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582B78-433D-A944-B4E3-E43B4C0EE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AA8BE-C651-6D47-9F26-5C1875E92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7F3D4B-74B6-8A47-9937-77CD3166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101498-7D64-3D41-A246-8E9C035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639D11-F7C5-7546-A277-B8FB07D45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EEAA0-3AB7-6241-B0C9-E2D600EE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tabLst>
                <a:tab pos="723900" algn="l"/>
                <a:tab pos="1447800" algn="l"/>
              </a:tabLst>
              <a:defRPr dirty="0" smtClean="0"/>
            </a:lvl1pPr>
          </a:lstStyle>
          <a:p>
            <a:pPr>
              <a:defRPr/>
            </a:pPr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861B4-123F-F848-AB21-18E95E63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9.xml"/><Relationship Id="rId12" Type="http://schemas.openxmlformats.org/officeDocument/2006/relationships/theme" Target="../theme/theme100.xml"/><Relationship Id="rId1" Type="http://schemas.openxmlformats.org/officeDocument/2006/relationships/slideLayout" Target="../slideLayouts/slideLayout1089.xml"/><Relationship Id="rId2" Type="http://schemas.openxmlformats.org/officeDocument/2006/relationships/slideLayout" Target="../slideLayouts/slideLayout1090.xml"/><Relationship Id="rId3" Type="http://schemas.openxmlformats.org/officeDocument/2006/relationships/slideLayout" Target="../slideLayouts/slideLayout1091.xml"/><Relationship Id="rId4" Type="http://schemas.openxmlformats.org/officeDocument/2006/relationships/slideLayout" Target="../slideLayouts/slideLayout1092.xml"/><Relationship Id="rId5" Type="http://schemas.openxmlformats.org/officeDocument/2006/relationships/slideLayout" Target="../slideLayouts/slideLayout1093.xml"/><Relationship Id="rId6" Type="http://schemas.openxmlformats.org/officeDocument/2006/relationships/slideLayout" Target="../slideLayouts/slideLayout1094.xml"/><Relationship Id="rId7" Type="http://schemas.openxmlformats.org/officeDocument/2006/relationships/slideLayout" Target="../slideLayouts/slideLayout1095.xml"/><Relationship Id="rId8" Type="http://schemas.openxmlformats.org/officeDocument/2006/relationships/slideLayout" Target="../slideLayouts/slideLayout1096.xml"/><Relationship Id="rId9" Type="http://schemas.openxmlformats.org/officeDocument/2006/relationships/slideLayout" Target="../slideLayouts/slideLayout1097.xml"/><Relationship Id="rId10" Type="http://schemas.openxmlformats.org/officeDocument/2006/relationships/slideLayout" Target="../slideLayouts/slideLayout1098.xml"/></Relationships>
</file>

<file path=ppt/slideMasters/_rels/slideMaster1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0.xml"/><Relationship Id="rId12" Type="http://schemas.openxmlformats.org/officeDocument/2006/relationships/theme" Target="../theme/theme101.xml"/><Relationship Id="rId1" Type="http://schemas.openxmlformats.org/officeDocument/2006/relationships/slideLayout" Target="../slideLayouts/slideLayout1100.xml"/><Relationship Id="rId2" Type="http://schemas.openxmlformats.org/officeDocument/2006/relationships/slideLayout" Target="../slideLayouts/slideLayout1101.xml"/><Relationship Id="rId3" Type="http://schemas.openxmlformats.org/officeDocument/2006/relationships/slideLayout" Target="../slideLayouts/slideLayout1102.xml"/><Relationship Id="rId4" Type="http://schemas.openxmlformats.org/officeDocument/2006/relationships/slideLayout" Target="../slideLayouts/slideLayout1103.xml"/><Relationship Id="rId5" Type="http://schemas.openxmlformats.org/officeDocument/2006/relationships/slideLayout" Target="../slideLayouts/slideLayout1104.xml"/><Relationship Id="rId6" Type="http://schemas.openxmlformats.org/officeDocument/2006/relationships/slideLayout" Target="../slideLayouts/slideLayout1105.xml"/><Relationship Id="rId7" Type="http://schemas.openxmlformats.org/officeDocument/2006/relationships/slideLayout" Target="../slideLayouts/slideLayout1106.xml"/><Relationship Id="rId8" Type="http://schemas.openxmlformats.org/officeDocument/2006/relationships/slideLayout" Target="../slideLayouts/slideLayout1107.xml"/><Relationship Id="rId9" Type="http://schemas.openxmlformats.org/officeDocument/2006/relationships/slideLayout" Target="../slideLayouts/slideLayout1108.xml"/><Relationship Id="rId10" Type="http://schemas.openxmlformats.org/officeDocument/2006/relationships/slideLayout" Target="../slideLayouts/slideLayout1109.xml"/></Relationships>
</file>

<file path=ppt/slideMasters/_rels/slideMaster1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1.xml"/><Relationship Id="rId12" Type="http://schemas.openxmlformats.org/officeDocument/2006/relationships/theme" Target="../theme/theme102.xml"/><Relationship Id="rId1" Type="http://schemas.openxmlformats.org/officeDocument/2006/relationships/slideLayout" Target="../slideLayouts/slideLayout1111.xml"/><Relationship Id="rId2" Type="http://schemas.openxmlformats.org/officeDocument/2006/relationships/slideLayout" Target="../slideLayouts/slideLayout1112.xml"/><Relationship Id="rId3" Type="http://schemas.openxmlformats.org/officeDocument/2006/relationships/slideLayout" Target="../slideLayouts/slideLayout1113.xml"/><Relationship Id="rId4" Type="http://schemas.openxmlformats.org/officeDocument/2006/relationships/slideLayout" Target="../slideLayouts/slideLayout1114.xml"/><Relationship Id="rId5" Type="http://schemas.openxmlformats.org/officeDocument/2006/relationships/slideLayout" Target="../slideLayouts/slideLayout1115.xml"/><Relationship Id="rId6" Type="http://schemas.openxmlformats.org/officeDocument/2006/relationships/slideLayout" Target="../slideLayouts/slideLayout1116.xml"/><Relationship Id="rId7" Type="http://schemas.openxmlformats.org/officeDocument/2006/relationships/slideLayout" Target="../slideLayouts/slideLayout1117.xml"/><Relationship Id="rId8" Type="http://schemas.openxmlformats.org/officeDocument/2006/relationships/slideLayout" Target="../slideLayouts/slideLayout1118.xml"/><Relationship Id="rId9" Type="http://schemas.openxmlformats.org/officeDocument/2006/relationships/slideLayout" Target="../slideLayouts/slideLayout1119.xml"/><Relationship Id="rId10" Type="http://schemas.openxmlformats.org/officeDocument/2006/relationships/slideLayout" Target="../slideLayouts/slideLayout1120.xml"/></Relationships>
</file>

<file path=ppt/slideMasters/_rels/slideMaster1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2.xml"/><Relationship Id="rId12" Type="http://schemas.openxmlformats.org/officeDocument/2006/relationships/theme" Target="../theme/theme103.xml"/><Relationship Id="rId1" Type="http://schemas.openxmlformats.org/officeDocument/2006/relationships/slideLayout" Target="../slideLayouts/slideLayout1122.xml"/><Relationship Id="rId2" Type="http://schemas.openxmlformats.org/officeDocument/2006/relationships/slideLayout" Target="../slideLayouts/slideLayout1123.xml"/><Relationship Id="rId3" Type="http://schemas.openxmlformats.org/officeDocument/2006/relationships/slideLayout" Target="../slideLayouts/slideLayout1124.xml"/><Relationship Id="rId4" Type="http://schemas.openxmlformats.org/officeDocument/2006/relationships/slideLayout" Target="../slideLayouts/slideLayout1125.xml"/><Relationship Id="rId5" Type="http://schemas.openxmlformats.org/officeDocument/2006/relationships/slideLayout" Target="../slideLayouts/slideLayout1126.xml"/><Relationship Id="rId6" Type="http://schemas.openxmlformats.org/officeDocument/2006/relationships/slideLayout" Target="../slideLayouts/slideLayout1127.xml"/><Relationship Id="rId7" Type="http://schemas.openxmlformats.org/officeDocument/2006/relationships/slideLayout" Target="../slideLayouts/slideLayout1128.xml"/><Relationship Id="rId8" Type="http://schemas.openxmlformats.org/officeDocument/2006/relationships/slideLayout" Target="../slideLayouts/slideLayout1129.xml"/><Relationship Id="rId9" Type="http://schemas.openxmlformats.org/officeDocument/2006/relationships/slideLayout" Target="../slideLayouts/slideLayout1130.xml"/><Relationship Id="rId10" Type="http://schemas.openxmlformats.org/officeDocument/2006/relationships/slideLayout" Target="../slideLayouts/slideLayout1131.xml"/></Relationships>
</file>

<file path=ppt/slideMasters/_rels/slideMaster1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3.xml"/><Relationship Id="rId12" Type="http://schemas.openxmlformats.org/officeDocument/2006/relationships/theme" Target="../theme/theme104.xml"/><Relationship Id="rId1" Type="http://schemas.openxmlformats.org/officeDocument/2006/relationships/slideLayout" Target="../slideLayouts/slideLayout1133.xml"/><Relationship Id="rId2" Type="http://schemas.openxmlformats.org/officeDocument/2006/relationships/slideLayout" Target="../slideLayouts/slideLayout1134.xml"/><Relationship Id="rId3" Type="http://schemas.openxmlformats.org/officeDocument/2006/relationships/slideLayout" Target="../slideLayouts/slideLayout1135.xml"/><Relationship Id="rId4" Type="http://schemas.openxmlformats.org/officeDocument/2006/relationships/slideLayout" Target="../slideLayouts/slideLayout1136.xml"/><Relationship Id="rId5" Type="http://schemas.openxmlformats.org/officeDocument/2006/relationships/slideLayout" Target="../slideLayouts/slideLayout1137.xml"/><Relationship Id="rId6" Type="http://schemas.openxmlformats.org/officeDocument/2006/relationships/slideLayout" Target="../slideLayouts/slideLayout1138.xml"/><Relationship Id="rId7" Type="http://schemas.openxmlformats.org/officeDocument/2006/relationships/slideLayout" Target="../slideLayouts/slideLayout1139.xml"/><Relationship Id="rId8" Type="http://schemas.openxmlformats.org/officeDocument/2006/relationships/slideLayout" Target="../slideLayouts/slideLayout1140.xml"/><Relationship Id="rId9" Type="http://schemas.openxmlformats.org/officeDocument/2006/relationships/slideLayout" Target="../slideLayouts/slideLayout1141.xml"/><Relationship Id="rId10" Type="http://schemas.openxmlformats.org/officeDocument/2006/relationships/slideLayout" Target="../slideLayouts/slideLayout1142.xml"/></Relationships>
</file>

<file path=ppt/slideMasters/_rels/slideMaster1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4.xml"/><Relationship Id="rId12" Type="http://schemas.openxmlformats.org/officeDocument/2006/relationships/theme" Target="../theme/theme105.xml"/><Relationship Id="rId1" Type="http://schemas.openxmlformats.org/officeDocument/2006/relationships/slideLayout" Target="../slideLayouts/slideLayout1144.xml"/><Relationship Id="rId2" Type="http://schemas.openxmlformats.org/officeDocument/2006/relationships/slideLayout" Target="../slideLayouts/slideLayout1145.xml"/><Relationship Id="rId3" Type="http://schemas.openxmlformats.org/officeDocument/2006/relationships/slideLayout" Target="../slideLayouts/slideLayout1146.xml"/><Relationship Id="rId4" Type="http://schemas.openxmlformats.org/officeDocument/2006/relationships/slideLayout" Target="../slideLayouts/slideLayout1147.xml"/><Relationship Id="rId5" Type="http://schemas.openxmlformats.org/officeDocument/2006/relationships/slideLayout" Target="../slideLayouts/slideLayout1148.xml"/><Relationship Id="rId6" Type="http://schemas.openxmlformats.org/officeDocument/2006/relationships/slideLayout" Target="../slideLayouts/slideLayout1149.xml"/><Relationship Id="rId7" Type="http://schemas.openxmlformats.org/officeDocument/2006/relationships/slideLayout" Target="../slideLayouts/slideLayout1150.xml"/><Relationship Id="rId8" Type="http://schemas.openxmlformats.org/officeDocument/2006/relationships/slideLayout" Target="../slideLayouts/slideLayout1151.xml"/><Relationship Id="rId9" Type="http://schemas.openxmlformats.org/officeDocument/2006/relationships/slideLayout" Target="../slideLayouts/slideLayout1152.xml"/><Relationship Id="rId10" Type="http://schemas.openxmlformats.org/officeDocument/2006/relationships/slideLayout" Target="../slideLayouts/slideLayout1153.xml"/></Relationships>
</file>

<file path=ppt/slideMasters/_rels/slideMaster1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5.xml"/><Relationship Id="rId12" Type="http://schemas.openxmlformats.org/officeDocument/2006/relationships/theme" Target="../theme/theme106.xml"/><Relationship Id="rId1" Type="http://schemas.openxmlformats.org/officeDocument/2006/relationships/slideLayout" Target="../slideLayouts/slideLayout1155.xml"/><Relationship Id="rId2" Type="http://schemas.openxmlformats.org/officeDocument/2006/relationships/slideLayout" Target="../slideLayouts/slideLayout1156.xml"/><Relationship Id="rId3" Type="http://schemas.openxmlformats.org/officeDocument/2006/relationships/slideLayout" Target="../slideLayouts/slideLayout1157.xml"/><Relationship Id="rId4" Type="http://schemas.openxmlformats.org/officeDocument/2006/relationships/slideLayout" Target="../slideLayouts/slideLayout1158.xml"/><Relationship Id="rId5" Type="http://schemas.openxmlformats.org/officeDocument/2006/relationships/slideLayout" Target="../slideLayouts/slideLayout1159.xml"/><Relationship Id="rId6" Type="http://schemas.openxmlformats.org/officeDocument/2006/relationships/slideLayout" Target="../slideLayouts/slideLayout1160.xml"/><Relationship Id="rId7" Type="http://schemas.openxmlformats.org/officeDocument/2006/relationships/slideLayout" Target="../slideLayouts/slideLayout1161.xml"/><Relationship Id="rId8" Type="http://schemas.openxmlformats.org/officeDocument/2006/relationships/slideLayout" Target="../slideLayouts/slideLayout1162.xml"/><Relationship Id="rId9" Type="http://schemas.openxmlformats.org/officeDocument/2006/relationships/slideLayout" Target="../slideLayouts/slideLayout1163.xml"/><Relationship Id="rId10" Type="http://schemas.openxmlformats.org/officeDocument/2006/relationships/slideLayout" Target="../slideLayouts/slideLayout1164.xml"/></Relationships>
</file>

<file path=ppt/slideMasters/_rels/slideMaster1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6.xml"/><Relationship Id="rId12" Type="http://schemas.openxmlformats.org/officeDocument/2006/relationships/theme" Target="../theme/theme107.xml"/><Relationship Id="rId1" Type="http://schemas.openxmlformats.org/officeDocument/2006/relationships/slideLayout" Target="../slideLayouts/slideLayout1166.xml"/><Relationship Id="rId2" Type="http://schemas.openxmlformats.org/officeDocument/2006/relationships/slideLayout" Target="../slideLayouts/slideLayout1167.xml"/><Relationship Id="rId3" Type="http://schemas.openxmlformats.org/officeDocument/2006/relationships/slideLayout" Target="../slideLayouts/slideLayout1168.xml"/><Relationship Id="rId4" Type="http://schemas.openxmlformats.org/officeDocument/2006/relationships/slideLayout" Target="../slideLayouts/slideLayout1169.xml"/><Relationship Id="rId5" Type="http://schemas.openxmlformats.org/officeDocument/2006/relationships/slideLayout" Target="../slideLayouts/slideLayout1170.xml"/><Relationship Id="rId6" Type="http://schemas.openxmlformats.org/officeDocument/2006/relationships/slideLayout" Target="../slideLayouts/slideLayout1171.xml"/><Relationship Id="rId7" Type="http://schemas.openxmlformats.org/officeDocument/2006/relationships/slideLayout" Target="../slideLayouts/slideLayout1172.xml"/><Relationship Id="rId8" Type="http://schemas.openxmlformats.org/officeDocument/2006/relationships/slideLayout" Target="../slideLayouts/slideLayout1173.xml"/><Relationship Id="rId9" Type="http://schemas.openxmlformats.org/officeDocument/2006/relationships/slideLayout" Target="../slideLayouts/slideLayout1174.xml"/><Relationship Id="rId10" Type="http://schemas.openxmlformats.org/officeDocument/2006/relationships/slideLayout" Target="../slideLayouts/slideLayout1175.xml"/></Relationships>
</file>

<file path=ppt/slideMasters/_rels/slideMaster1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7.xml"/><Relationship Id="rId12" Type="http://schemas.openxmlformats.org/officeDocument/2006/relationships/theme" Target="../theme/theme108.xml"/><Relationship Id="rId1" Type="http://schemas.openxmlformats.org/officeDocument/2006/relationships/slideLayout" Target="../slideLayouts/slideLayout1177.xml"/><Relationship Id="rId2" Type="http://schemas.openxmlformats.org/officeDocument/2006/relationships/slideLayout" Target="../slideLayouts/slideLayout1178.xml"/><Relationship Id="rId3" Type="http://schemas.openxmlformats.org/officeDocument/2006/relationships/slideLayout" Target="../slideLayouts/slideLayout1179.xml"/><Relationship Id="rId4" Type="http://schemas.openxmlformats.org/officeDocument/2006/relationships/slideLayout" Target="../slideLayouts/slideLayout1180.xml"/><Relationship Id="rId5" Type="http://schemas.openxmlformats.org/officeDocument/2006/relationships/slideLayout" Target="../slideLayouts/slideLayout1181.xml"/><Relationship Id="rId6" Type="http://schemas.openxmlformats.org/officeDocument/2006/relationships/slideLayout" Target="../slideLayouts/slideLayout1182.xml"/><Relationship Id="rId7" Type="http://schemas.openxmlformats.org/officeDocument/2006/relationships/slideLayout" Target="../slideLayouts/slideLayout1183.xml"/><Relationship Id="rId8" Type="http://schemas.openxmlformats.org/officeDocument/2006/relationships/slideLayout" Target="../slideLayouts/slideLayout1184.xml"/><Relationship Id="rId9" Type="http://schemas.openxmlformats.org/officeDocument/2006/relationships/slideLayout" Target="../slideLayouts/slideLayout1185.xml"/><Relationship Id="rId10" Type="http://schemas.openxmlformats.org/officeDocument/2006/relationships/slideLayout" Target="../slideLayouts/slideLayout1186.xml"/></Relationships>
</file>

<file path=ppt/slideMasters/_rels/slideMaster1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8.xml"/><Relationship Id="rId12" Type="http://schemas.openxmlformats.org/officeDocument/2006/relationships/theme" Target="../theme/theme109.xml"/><Relationship Id="rId1" Type="http://schemas.openxmlformats.org/officeDocument/2006/relationships/slideLayout" Target="../slideLayouts/slideLayout1188.xml"/><Relationship Id="rId2" Type="http://schemas.openxmlformats.org/officeDocument/2006/relationships/slideLayout" Target="../slideLayouts/slideLayout1189.xml"/><Relationship Id="rId3" Type="http://schemas.openxmlformats.org/officeDocument/2006/relationships/slideLayout" Target="../slideLayouts/slideLayout1190.xml"/><Relationship Id="rId4" Type="http://schemas.openxmlformats.org/officeDocument/2006/relationships/slideLayout" Target="../slideLayouts/slideLayout1191.xml"/><Relationship Id="rId5" Type="http://schemas.openxmlformats.org/officeDocument/2006/relationships/slideLayout" Target="../slideLayouts/slideLayout1192.xml"/><Relationship Id="rId6" Type="http://schemas.openxmlformats.org/officeDocument/2006/relationships/slideLayout" Target="../slideLayouts/slideLayout1193.xml"/><Relationship Id="rId7" Type="http://schemas.openxmlformats.org/officeDocument/2006/relationships/slideLayout" Target="../slideLayouts/slideLayout1194.xml"/><Relationship Id="rId8" Type="http://schemas.openxmlformats.org/officeDocument/2006/relationships/slideLayout" Target="../slideLayouts/slideLayout1195.xml"/><Relationship Id="rId9" Type="http://schemas.openxmlformats.org/officeDocument/2006/relationships/slideLayout" Target="../slideLayouts/slideLayout1196.xml"/><Relationship Id="rId10" Type="http://schemas.openxmlformats.org/officeDocument/2006/relationships/slideLayout" Target="../slideLayouts/slideLayout119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9.xml"/><Relationship Id="rId12" Type="http://schemas.openxmlformats.org/officeDocument/2006/relationships/theme" Target="../theme/theme110.xml"/><Relationship Id="rId1" Type="http://schemas.openxmlformats.org/officeDocument/2006/relationships/slideLayout" Target="../slideLayouts/slideLayout1199.xml"/><Relationship Id="rId2" Type="http://schemas.openxmlformats.org/officeDocument/2006/relationships/slideLayout" Target="../slideLayouts/slideLayout1200.xml"/><Relationship Id="rId3" Type="http://schemas.openxmlformats.org/officeDocument/2006/relationships/slideLayout" Target="../slideLayouts/slideLayout1201.xml"/><Relationship Id="rId4" Type="http://schemas.openxmlformats.org/officeDocument/2006/relationships/slideLayout" Target="../slideLayouts/slideLayout1202.xml"/><Relationship Id="rId5" Type="http://schemas.openxmlformats.org/officeDocument/2006/relationships/slideLayout" Target="../slideLayouts/slideLayout1203.xml"/><Relationship Id="rId6" Type="http://schemas.openxmlformats.org/officeDocument/2006/relationships/slideLayout" Target="../slideLayouts/slideLayout1204.xml"/><Relationship Id="rId7" Type="http://schemas.openxmlformats.org/officeDocument/2006/relationships/slideLayout" Target="../slideLayouts/slideLayout1205.xml"/><Relationship Id="rId8" Type="http://schemas.openxmlformats.org/officeDocument/2006/relationships/slideLayout" Target="../slideLayouts/slideLayout1206.xml"/><Relationship Id="rId9" Type="http://schemas.openxmlformats.org/officeDocument/2006/relationships/slideLayout" Target="../slideLayouts/slideLayout1207.xml"/><Relationship Id="rId10" Type="http://schemas.openxmlformats.org/officeDocument/2006/relationships/slideLayout" Target="../slideLayouts/slideLayout1208.xml"/></Relationships>
</file>

<file path=ppt/slideMasters/_rels/slideMaster1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0.xml"/><Relationship Id="rId12" Type="http://schemas.openxmlformats.org/officeDocument/2006/relationships/theme" Target="../theme/theme111.xml"/><Relationship Id="rId1" Type="http://schemas.openxmlformats.org/officeDocument/2006/relationships/slideLayout" Target="../slideLayouts/slideLayout1210.xml"/><Relationship Id="rId2" Type="http://schemas.openxmlformats.org/officeDocument/2006/relationships/slideLayout" Target="../slideLayouts/slideLayout1211.xml"/><Relationship Id="rId3" Type="http://schemas.openxmlformats.org/officeDocument/2006/relationships/slideLayout" Target="../slideLayouts/slideLayout1212.xml"/><Relationship Id="rId4" Type="http://schemas.openxmlformats.org/officeDocument/2006/relationships/slideLayout" Target="../slideLayouts/slideLayout1213.xml"/><Relationship Id="rId5" Type="http://schemas.openxmlformats.org/officeDocument/2006/relationships/slideLayout" Target="../slideLayouts/slideLayout1214.xml"/><Relationship Id="rId6" Type="http://schemas.openxmlformats.org/officeDocument/2006/relationships/slideLayout" Target="../slideLayouts/slideLayout1215.xml"/><Relationship Id="rId7" Type="http://schemas.openxmlformats.org/officeDocument/2006/relationships/slideLayout" Target="../slideLayouts/slideLayout1216.xml"/><Relationship Id="rId8" Type="http://schemas.openxmlformats.org/officeDocument/2006/relationships/slideLayout" Target="../slideLayouts/slideLayout1217.xml"/><Relationship Id="rId9" Type="http://schemas.openxmlformats.org/officeDocument/2006/relationships/slideLayout" Target="../slideLayouts/slideLayout1218.xml"/><Relationship Id="rId10" Type="http://schemas.openxmlformats.org/officeDocument/2006/relationships/slideLayout" Target="../slideLayouts/slideLayout1219.xml"/></Relationships>
</file>

<file path=ppt/slideMasters/_rels/slideMaster1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1.xml"/><Relationship Id="rId12" Type="http://schemas.openxmlformats.org/officeDocument/2006/relationships/theme" Target="../theme/theme112.xml"/><Relationship Id="rId1" Type="http://schemas.openxmlformats.org/officeDocument/2006/relationships/slideLayout" Target="../slideLayouts/slideLayout1221.xml"/><Relationship Id="rId2" Type="http://schemas.openxmlformats.org/officeDocument/2006/relationships/slideLayout" Target="../slideLayouts/slideLayout1222.xml"/><Relationship Id="rId3" Type="http://schemas.openxmlformats.org/officeDocument/2006/relationships/slideLayout" Target="../slideLayouts/slideLayout1223.xml"/><Relationship Id="rId4" Type="http://schemas.openxmlformats.org/officeDocument/2006/relationships/slideLayout" Target="../slideLayouts/slideLayout1224.xml"/><Relationship Id="rId5" Type="http://schemas.openxmlformats.org/officeDocument/2006/relationships/slideLayout" Target="../slideLayouts/slideLayout1225.xml"/><Relationship Id="rId6" Type="http://schemas.openxmlformats.org/officeDocument/2006/relationships/slideLayout" Target="../slideLayouts/slideLayout1226.xml"/><Relationship Id="rId7" Type="http://schemas.openxmlformats.org/officeDocument/2006/relationships/slideLayout" Target="../slideLayouts/slideLayout1227.xml"/><Relationship Id="rId8" Type="http://schemas.openxmlformats.org/officeDocument/2006/relationships/slideLayout" Target="../slideLayouts/slideLayout1228.xml"/><Relationship Id="rId9" Type="http://schemas.openxmlformats.org/officeDocument/2006/relationships/slideLayout" Target="../slideLayouts/slideLayout1229.xml"/><Relationship Id="rId10" Type="http://schemas.openxmlformats.org/officeDocument/2006/relationships/slideLayout" Target="../slideLayouts/slideLayout1230.xml"/></Relationships>
</file>

<file path=ppt/slideMasters/_rels/slideMaster1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2.xml"/><Relationship Id="rId12" Type="http://schemas.openxmlformats.org/officeDocument/2006/relationships/theme" Target="../theme/theme113.xml"/><Relationship Id="rId1" Type="http://schemas.openxmlformats.org/officeDocument/2006/relationships/slideLayout" Target="../slideLayouts/slideLayout1232.xml"/><Relationship Id="rId2" Type="http://schemas.openxmlformats.org/officeDocument/2006/relationships/slideLayout" Target="../slideLayouts/slideLayout1233.xml"/><Relationship Id="rId3" Type="http://schemas.openxmlformats.org/officeDocument/2006/relationships/slideLayout" Target="../slideLayouts/slideLayout1234.xml"/><Relationship Id="rId4" Type="http://schemas.openxmlformats.org/officeDocument/2006/relationships/slideLayout" Target="../slideLayouts/slideLayout1235.xml"/><Relationship Id="rId5" Type="http://schemas.openxmlformats.org/officeDocument/2006/relationships/slideLayout" Target="../slideLayouts/slideLayout1236.xml"/><Relationship Id="rId6" Type="http://schemas.openxmlformats.org/officeDocument/2006/relationships/slideLayout" Target="../slideLayouts/slideLayout1237.xml"/><Relationship Id="rId7" Type="http://schemas.openxmlformats.org/officeDocument/2006/relationships/slideLayout" Target="../slideLayouts/slideLayout1238.xml"/><Relationship Id="rId8" Type="http://schemas.openxmlformats.org/officeDocument/2006/relationships/slideLayout" Target="../slideLayouts/slideLayout1239.xml"/><Relationship Id="rId9" Type="http://schemas.openxmlformats.org/officeDocument/2006/relationships/slideLayout" Target="../slideLayouts/slideLayout1240.xml"/><Relationship Id="rId10" Type="http://schemas.openxmlformats.org/officeDocument/2006/relationships/slideLayout" Target="../slideLayouts/slideLayout1241.xml"/></Relationships>
</file>

<file path=ppt/slideMasters/_rels/slideMaster1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3.xml"/><Relationship Id="rId12" Type="http://schemas.openxmlformats.org/officeDocument/2006/relationships/theme" Target="../theme/theme114.xml"/><Relationship Id="rId1" Type="http://schemas.openxmlformats.org/officeDocument/2006/relationships/slideLayout" Target="../slideLayouts/slideLayout1243.xml"/><Relationship Id="rId2" Type="http://schemas.openxmlformats.org/officeDocument/2006/relationships/slideLayout" Target="../slideLayouts/slideLayout1244.xml"/><Relationship Id="rId3" Type="http://schemas.openxmlformats.org/officeDocument/2006/relationships/slideLayout" Target="../slideLayouts/slideLayout1245.xml"/><Relationship Id="rId4" Type="http://schemas.openxmlformats.org/officeDocument/2006/relationships/slideLayout" Target="../slideLayouts/slideLayout1246.xml"/><Relationship Id="rId5" Type="http://schemas.openxmlformats.org/officeDocument/2006/relationships/slideLayout" Target="../slideLayouts/slideLayout1247.xml"/><Relationship Id="rId6" Type="http://schemas.openxmlformats.org/officeDocument/2006/relationships/slideLayout" Target="../slideLayouts/slideLayout1248.xml"/><Relationship Id="rId7" Type="http://schemas.openxmlformats.org/officeDocument/2006/relationships/slideLayout" Target="../slideLayouts/slideLayout1249.xml"/><Relationship Id="rId8" Type="http://schemas.openxmlformats.org/officeDocument/2006/relationships/slideLayout" Target="../slideLayouts/slideLayout1250.xml"/><Relationship Id="rId9" Type="http://schemas.openxmlformats.org/officeDocument/2006/relationships/slideLayout" Target="../slideLayouts/slideLayout1251.xml"/><Relationship Id="rId10" Type="http://schemas.openxmlformats.org/officeDocument/2006/relationships/slideLayout" Target="../slideLayouts/slideLayout1252.xml"/></Relationships>
</file>

<file path=ppt/slideMasters/_rels/slideMaster1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4.xml"/><Relationship Id="rId12" Type="http://schemas.openxmlformats.org/officeDocument/2006/relationships/theme" Target="../theme/theme115.xml"/><Relationship Id="rId1" Type="http://schemas.openxmlformats.org/officeDocument/2006/relationships/slideLayout" Target="../slideLayouts/slideLayout1254.xml"/><Relationship Id="rId2" Type="http://schemas.openxmlformats.org/officeDocument/2006/relationships/slideLayout" Target="../slideLayouts/slideLayout1255.xml"/><Relationship Id="rId3" Type="http://schemas.openxmlformats.org/officeDocument/2006/relationships/slideLayout" Target="../slideLayouts/slideLayout1256.xml"/><Relationship Id="rId4" Type="http://schemas.openxmlformats.org/officeDocument/2006/relationships/slideLayout" Target="../slideLayouts/slideLayout1257.xml"/><Relationship Id="rId5" Type="http://schemas.openxmlformats.org/officeDocument/2006/relationships/slideLayout" Target="../slideLayouts/slideLayout1258.xml"/><Relationship Id="rId6" Type="http://schemas.openxmlformats.org/officeDocument/2006/relationships/slideLayout" Target="../slideLayouts/slideLayout1259.xml"/><Relationship Id="rId7" Type="http://schemas.openxmlformats.org/officeDocument/2006/relationships/slideLayout" Target="../slideLayouts/slideLayout1260.xml"/><Relationship Id="rId8" Type="http://schemas.openxmlformats.org/officeDocument/2006/relationships/slideLayout" Target="../slideLayouts/slideLayout1261.xml"/><Relationship Id="rId9" Type="http://schemas.openxmlformats.org/officeDocument/2006/relationships/slideLayout" Target="../slideLayouts/slideLayout1262.xml"/><Relationship Id="rId10" Type="http://schemas.openxmlformats.org/officeDocument/2006/relationships/slideLayout" Target="../slideLayouts/slideLayout1263.xml"/></Relationships>
</file>

<file path=ppt/slideMasters/_rels/slideMaster1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5.xml"/><Relationship Id="rId12" Type="http://schemas.openxmlformats.org/officeDocument/2006/relationships/theme" Target="../theme/theme116.xml"/><Relationship Id="rId1" Type="http://schemas.openxmlformats.org/officeDocument/2006/relationships/slideLayout" Target="../slideLayouts/slideLayout1265.xml"/><Relationship Id="rId2" Type="http://schemas.openxmlformats.org/officeDocument/2006/relationships/slideLayout" Target="../slideLayouts/slideLayout1266.xml"/><Relationship Id="rId3" Type="http://schemas.openxmlformats.org/officeDocument/2006/relationships/slideLayout" Target="../slideLayouts/slideLayout1267.xml"/><Relationship Id="rId4" Type="http://schemas.openxmlformats.org/officeDocument/2006/relationships/slideLayout" Target="../slideLayouts/slideLayout1268.xml"/><Relationship Id="rId5" Type="http://schemas.openxmlformats.org/officeDocument/2006/relationships/slideLayout" Target="../slideLayouts/slideLayout1269.xml"/><Relationship Id="rId6" Type="http://schemas.openxmlformats.org/officeDocument/2006/relationships/slideLayout" Target="../slideLayouts/slideLayout1270.xml"/><Relationship Id="rId7" Type="http://schemas.openxmlformats.org/officeDocument/2006/relationships/slideLayout" Target="../slideLayouts/slideLayout1271.xml"/><Relationship Id="rId8" Type="http://schemas.openxmlformats.org/officeDocument/2006/relationships/slideLayout" Target="../slideLayouts/slideLayout1272.xml"/><Relationship Id="rId9" Type="http://schemas.openxmlformats.org/officeDocument/2006/relationships/slideLayout" Target="../slideLayouts/slideLayout1273.xml"/><Relationship Id="rId10" Type="http://schemas.openxmlformats.org/officeDocument/2006/relationships/slideLayout" Target="../slideLayouts/slideLayout1274.xml"/></Relationships>
</file>

<file path=ppt/slideMasters/_rels/slideMaster1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6.xml"/><Relationship Id="rId12" Type="http://schemas.openxmlformats.org/officeDocument/2006/relationships/theme" Target="../theme/theme117.xml"/><Relationship Id="rId1" Type="http://schemas.openxmlformats.org/officeDocument/2006/relationships/slideLayout" Target="../slideLayouts/slideLayout1276.xml"/><Relationship Id="rId2" Type="http://schemas.openxmlformats.org/officeDocument/2006/relationships/slideLayout" Target="../slideLayouts/slideLayout1277.xml"/><Relationship Id="rId3" Type="http://schemas.openxmlformats.org/officeDocument/2006/relationships/slideLayout" Target="../slideLayouts/slideLayout1278.xml"/><Relationship Id="rId4" Type="http://schemas.openxmlformats.org/officeDocument/2006/relationships/slideLayout" Target="../slideLayouts/slideLayout1279.xml"/><Relationship Id="rId5" Type="http://schemas.openxmlformats.org/officeDocument/2006/relationships/slideLayout" Target="../slideLayouts/slideLayout1280.xml"/><Relationship Id="rId6" Type="http://schemas.openxmlformats.org/officeDocument/2006/relationships/slideLayout" Target="../slideLayouts/slideLayout1281.xml"/><Relationship Id="rId7" Type="http://schemas.openxmlformats.org/officeDocument/2006/relationships/slideLayout" Target="../slideLayouts/slideLayout1282.xml"/><Relationship Id="rId8" Type="http://schemas.openxmlformats.org/officeDocument/2006/relationships/slideLayout" Target="../slideLayouts/slideLayout1283.xml"/><Relationship Id="rId9" Type="http://schemas.openxmlformats.org/officeDocument/2006/relationships/slideLayout" Target="../slideLayouts/slideLayout1284.xml"/><Relationship Id="rId10" Type="http://schemas.openxmlformats.org/officeDocument/2006/relationships/slideLayout" Target="../slideLayouts/slideLayout1285.xml"/></Relationships>
</file>

<file path=ppt/slideMasters/_rels/slideMaster1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7.xml"/><Relationship Id="rId12" Type="http://schemas.openxmlformats.org/officeDocument/2006/relationships/theme" Target="../theme/theme118.xml"/><Relationship Id="rId1" Type="http://schemas.openxmlformats.org/officeDocument/2006/relationships/slideLayout" Target="../slideLayouts/slideLayout1287.xml"/><Relationship Id="rId2" Type="http://schemas.openxmlformats.org/officeDocument/2006/relationships/slideLayout" Target="../slideLayouts/slideLayout1288.xml"/><Relationship Id="rId3" Type="http://schemas.openxmlformats.org/officeDocument/2006/relationships/slideLayout" Target="../slideLayouts/slideLayout1289.xml"/><Relationship Id="rId4" Type="http://schemas.openxmlformats.org/officeDocument/2006/relationships/slideLayout" Target="../slideLayouts/slideLayout1290.xml"/><Relationship Id="rId5" Type="http://schemas.openxmlformats.org/officeDocument/2006/relationships/slideLayout" Target="../slideLayouts/slideLayout1291.xml"/><Relationship Id="rId6" Type="http://schemas.openxmlformats.org/officeDocument/2006/relationships/slideLayout" Target="../slideLayouts/slideLayout1292.xml"/><Relationship Id="rId7" Type="http://schemas.openxmlformats.org/officeDocument/2006/relationships/slideLayout" Target="../slideLayouts/slideLayout1293.xml"/><Relationship Id="rId8" Type="http://schemas.openxmlformats.org/officeDocument/2006/relationships/slideLayout" Target="../slideLayouts/slideLayout1294.xml"/><Relationship Id="rId9" Type="http://schemas.openxmlformats.org/officeDocument/2006/relationships/slideLayout" Target="../slideLayouts/slideLayout1295.xml"/><Relationship Id="rId10" Type="http://schemas.openxmlformats.org/officeDocument/2006/relationships/slideLayout" Target="../slideLayouts/slideLayout1296.xml"/></Relationships>
</file>

<file path=ppt/slideMasters/_rels/slideMaster1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8.xml"/><Relationship Id="rId12" Type="http://schemas.openxmlformats.org/officeDocument/2006/relationships/theme" Target="../theme/theme119.xml"/><Relationship Id="rId1" Type="http://schemas.openxmlformats.org/officeDocument/2006/relationships/slideLayout" Target="../slideLayouts/slideLayout1298.xml"/><Relationship Id="rId2" Type="http://schemas.openxmlformats.org/officeDocument/2006/relationships/slideLayout" Target="../slideLayouts/slideLayout1299.xml"/><Relationship Id="rId3" Type="http://schemas.openxmlformats.org/officeDocument/2006/relationships/slideLayout" Target="../slideLayouts/slideLayout1300.xml"/><Relationship Id="rId4" Type="http://schemas.openxmlformats.org/officeDocument/2006/relationships/slideLayout" Target="../slideLayouts/slideLayout1301.xml"/><Relationship Id="rId5" Type="http://schemas.openxmlformats.org/officeDocument/2006/relationships/slideLayout" Target="../slideLayouts/slideLayout1302.xml"/><Relationship Id="rId6" Type="http://schemas.openxmlformats.org/officeDocument/2006/relationships/slideLayout" Target="../slideLayouts/slideLayout1303.xml"/><Relationship Id="rId7" Type="http://schemas.openxmlformats.org/officeDocument/2006/relationships/slideLayout" Target="../slideLayouts/slideLayout1304.xml"/><Relationship Id="rId8" Type="http://schemas.openxmlformats.org/officeDocument/2006/relationships/slideLayout" Target="../slideLayouts/slideLayout1305.xml"/><Relationship Id="rId9" Type="http://schemas.openxmlformats.org/officeDocument/2006/relationships/slideLayout" Target="../slideLayouts/slideLayout1306.xml"/><Relationship Id="rId10" Type="http://schemas.openxmlformats.org/officeDocument/2006/relationships/slideLayout" Target="../slideLayouts/slideLayout130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9.xml"/><Relationship Id="rId12" Type="http://schemas.openxmlformats.org/officeDocument/2006/relationships/theme" Target="../theme/theme120.xml"/><Relationship Id="rId1" Type="http://schemas.openxmlformats.org/officeDocument/2006/relationships/slideLayout" Target="../slideLayouts/slideLayout1309.xml"/><Relationship Id="rId2" Type="http://schemas.openxmlformats.org/officeDocument/2006/relationships/slideLayout" Target="../slideLayouts/slideLayout1310.xml"/><Relationship Id="rId3" Type="http://schemas.openxmlformats.org/officeDocument/2006/relationships/slideLayout" Target="../slideLayouts/slideLayout1311.xml"/><Relationship Id="rId4" Type="http://schemas.openxmlformats.org/officeDocument/2006/relationships/slideLayout" Target="../slideLayouts/slideLayout1312.xml"/><Relationship Id="rId5" Type="http://schemas.openxmlformats.org/officeDocument/2006/relationships/slideLayout" Target="../slideLayouts/slideLayout1313.xml"/><Relationship Id="rId6" Type="http://schemas.openxmlformats.org/officeDocument/2006/relationships/slideLayout" Target="../slideLayouts/slideLayout1314.xml"/><Relationship Id="rId7" Type="http://schemas.openxmlformats.org/officeDocument/2006/relationships/slideLayout" Target="../slideLayouts/slideLayout1315.xml"/><Relationship Id="rId8" Type="http://schemas.openxmlformats.org/officeDocument/2006/relationships/slideLayout" Target="../slideLayouts/slideLayout1316.xml"/><Relationship Id="rId9" Type="http://schemas.openxmlformats.org/officeDocument/2006/relationships/slideLayout" Target="../slideLayouts/slideLayout1317.xml"/><Relationship Id="rId10" Type="http://schemas.openxmlformats.org/officeDocument/2006/relationships/slideLayout" Target="../slideLayouts/slideLayout1318.xml"/></Relationships>
</file>

<file path=ppt/slideMasters/_rels/slideMaster1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0.xml"/><Relationship Id="rId12" Type="http://schemas.openxmlformats.org/officeDocument/2006/relationships/theme" Target="../theme/theme121.xml"/><Relationship Id="rId1" Type="http://schemas.openxmlformats.org/officeDocument/2006/relationships/slideLayout" Target="../slideLayouts/slideLayout1320.xml"/><Relationship Id="rId2" Type="http://schemas.openxmlformats.org/officeDocument/2006/relationships/slideLayout" Target="../slideLayouts/slideLayout1321.xml"/><Relationship Id="rId3" Type="http://schemas.openxmlformats.org/officeDocument/2006/relationships/slideLayout" Target="../slideLayouts/slideLayout1322.xml"/><Relationship Id="rId4" Type="http://schemas.openxmlformats.org/officeDocument/2006/relationships/slideLayout" Target="../slideLayouts/slideLayout1323.xml"/><Relationship Id="rId5" Type="http://schemas.openxmlformats.org/officeDocument/2006/relationships/slideLayout" Target="../slideLayouts/slideLayout1324.xml"/><Relationship Id="rId6" Type="http://schemas.openxmlformats.org/officeDocument/2006/relationships/slideLayout" Target="../slideLayouts/slideLayout1325.xml"/><Relationship Id="rId7" Type="http://schemas.openxmlformats.org/officeDocument/2006/relationships/slideLayout" Target="../slideLayouts/slideLayout1326.xml"/><Relationship Id="rId8" Type="http://schemas.openxmlformats.org/officeDocument/2006/relationships/slideLayout" Target="../slideLayouts/slideLayout1327.xml"/><Relationship Id="rId9" Type="http://schemas.openxmlformats.org/officeDocument/2006/relationships/slideLayout" Target="../slideLayouts/slideLayout1328.xml"/><Relationship Id="rId10" Type="http://schemas.openxmlformats.org/officeDocument/2006/relationships/slideLayout" Target="../slideLayouts/slideLayout1329.xml"/></Relationships>
</file>

<file path=ppt/slideMasters/_rels/slideMaster1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1.xml"/><Relationship Id="rId12" Type="http://schemas.openxmlformats.org/officeDocument/2006/relationships/theme" Target="../theme/theme122.xml"/><Relationship Id="rId1" Type="http://schemas.openxmlformats.org/officeDocument/2006/relationships/slideLayout" Target="../slideLayouts/slideLayout1331.xml"/><Relationship Id="rId2" Type="http://schemas.openxmlformats.org/officeDocument/2006/relationships/slideLayout" Target="../slideLayouts/slideLayout1332.xml"/><Relationship Id="rId3" Type="http://schemas.openxmlformats.org/officeDocument/2006/relationships/slideLayout" Target="../slideLayouts/slideLayout1333.xml"/><Relationship Id="rId4" Type="http://schemas.openxmlformats.org/officeDocument/2006/relationships/slideLayout" Target="../slideLayouts/slideLayout1334.xml"/><Relationship Id="rId5" Type="http://schemas.openxmlformats.org/officeDocument/2006/relationships/slideLayout" Target="../slideLayouts/slideLayout1335.xml"/><Relationship Id="rId6" Type="http://schemas.openxmlformats.org/officeDocument/2006/relationships/slideLayout" Target="../slideLayouts/slideLayout1336.xml"/><Relationship Id="rId7" Type="http://schemas.openxmlformats.org/officeDocument/2006/relationships/slideLayout" Target="../slideLayouts/slideLayout1337.xml"/><Relationship Id="rId8" Type="http://schemas.openxmlformats.org/officeDocument/2006/relationships/slideLayout" Target="../slideLayouts/slideLayout1338.xml"/><Relationship Id="rId9" Type="http://schemas.openxmlformats.org/officeDocument/2006/relationships/slideLayout" Target="../slideLayouts/slideLayout1339.xml"/><Relationship Id="rId10" Type="http://schemas.openxmlformats.org/officeDocument/2006/relationships/slideLayout" Target="../slideLayouts/slideLayout1340.xml"/></Relationships>
</file>

<file path=ppt/slideMasters/_rels/slideMaster1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2.xml"/><Relationship Id="rId12" Type="http://schemas.openxmlformats.org/officeDocument/2006/relationships/theme" Target="../theme/theme123.xml"/><Relationship Id="rId1" Type="http://schemas.openxmlformats.org/officeDocument/2006/relationships/slideLayout" Target="../slideLayouts/slideLayout1342.xml"/><Relationship Id="rId2" Type="http://schemas.openxmlformats.org/officeDocument/2006/relationships/slideLayout" Target="../slideLayouts/slideLayout1343.xml"/><Relationship Id="rId3" Type="http://schemas.openxmlformats.org/officeDocument/2006/relationships/slideLayout" Target="../slideLayouts/slideLayout1344.xml"/><Relationship Id="rId4" Type="http://schemas.openxmlformats.org/officeDocument/2006/relationships/slideLayout" Target="../slideLayouts/slideLayout1345.xml"/><Relationship Id="rId5" Type="http://schemas.openxmlformats.org/officeDocument/2006/relationships/slideLayout" Target="../slideLayouts/slideLayout1346.xml"/><Relationship Id="rId6" Type="http://schemas.openxmlformats.org/officeDocument/2006/relationships/slideLayout" Target="../slideLayouts/slideLayout1347.xml"/><Relationship Id="rId7" Type="http://schemas.openxmlformats.org/officeDocument/2006/relationships/slideLayout" Target="../slideLayouts/slideLayout1348.xml"/><Relationship Id="rId8" Type="http://schemas.openxmlformats.org/officeDocument/2006/relationships/slideLayout" Target="../slideLayouts/slideLayout1349.xml"/><Relationship Id="rId9" Type="http://schemas.openxmlformats.org/officeDocument/2006/relationships/slideLayout" Target="../slideLayouts/slideLayout1350.xml"/><Relationship Id="rId10" Type="http://schemas.openxmlformats.org/officeDocument/2006/relationships/slideLayout" Target="../slideLayouts/slideLayout1351.xml"/></Relationships>
</file>

<file path=ppt/slideMasters/_rels/slideMaster1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3.xml"/><Relationship Id="rId12" Type="http://schemas.openxmlformats.org/officeDocument/2006/relationships/theme" Target="../theme/theme124.xml"/><Relationship Id="rId1" Type="http://schemas.openxmlformats.org/officeDocument/2006/relationships/slideLayout" Target="../slideLayouts/slideLayout1353.xml"/><Relationship Id="rId2" Type="http://schemas.openxmlformats.org/officeDocument/2006/relationships/slideLayout" Target="../slideLayouts/slideLayout1354.xml"/><Relationship Id="rId3" Type="http://schemas.openxmlformats.org/officeDocument/2006/relationships/slideLayout" Target="../slideLayouts/slideLayout1355.xml"/><Relationship Id="rId4" Type="http://schemas.openxmlformats.org/officeDocument/2006/relationships/slideLayout" Target="../slideLayouts/slideLayout1356.xml"/><Relationship Id="rId5" Type="http://schemas.openxmlformats.org/officeDocument/2006/relationships/slideLayout" Target="../slideLayouts/slideLayout1357.xml"/><Relationship Id="rId6" Type="http://schemas.openxmlformats.org/officeDocument/2006/relationships/slideLayout" Target="../slideLayouts/slideLayout1358.xml"/><Relationship Id="rId7" Type="http://schemas.openxmlformats.org/officeDocument/2006/relationships/slideLayout" Target="../slideLayouts/slideLayout1359.xml"/><Relationship Id="rId8" Type="http://schemas.openxmlformats.org/officeDocument/2006/relationships/slideLayout" Target="../slideLayouts/slideLayout1360.xml"/><Relationship Id="rId9" Type="http://schemas.openxmlformats.org/officeDocument/2006/relationships/slideLayout" Target="../slideLayouts/slideLayout1361.xml"/><Relationship Id="rId10" Type="http://schemas.openxmlformats.org/officeDocument/2006/relationships/slideLayout" Target="../slideLayouts/slideLayout1362.xml"/></Relationships>
</file>

<file path=ppt/slideMasters/_rels/slideMaster1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4.xml"/><Relationship Id="rId12" Type="http://schemas.openxmlformats.org/officeDocument/2006/relationships/theme" Target="../theme/theme125.xml"/><Relationship Id="rId1" Type="http://schemas.openxmlformats.org/officeDocument/2006/relationships/slideLayout" Target="../slideLayouts/slideLayout1364.xml"/><Relationship Id="rId2" Type="http://schemas.openxmlformats.org/officeDocument/2006/relationships/slideLayout" Target="../slideLayouts/slideLayout1365.xml"/><Relationship Id="rId3" Type="http://schemas.openxmlformats.org/officeDocument/2006/relationships/slideLayout" Target="../slideLayouts/slideLayout1366.xml"/><Relationship Id="rId4" Type="http://schemas.openxmlformats.org/officeDocument/2006/relationships/slideLayout" Target="../slideLayouts/slideLayout1367.xml"/><Relationship Id="rId5" Type="http://schemas.openxmlformats.org/officeDocument/2006/relationships/slideLayout" Target="../slideLayouts/slideLayout1368.xml"/><Relationship Id="rId6" Type="http://schemas.openxmlformats.org/officeDocument/2006/relationships/slideLayout" Target="../slideLayouts/slideLayout1369.xml"/><Relationship Id="rId7" Type="http://schemas.openxmlformats.org/officeDocument/2006/relationships/slideLayout" Target="../slideLayouts/slideLayout1370.xml"/><Relationship Id="rId8" Type="http://schemas.openxmlformats.org/officeDocument/2006/relationships/slideLayout" Target="../slideLayouts/slideLayout1371.xml"/><Relationship Id="rId9" Type="http://schemas.openxmlformats.org/officeDocument/2006/relationships/slideLayout" Target="../slideLayouts/slideLayout1372.xml"/><Relationship Id="rId10" Type="http://schemas.openxmlformats.org/officeDocument/2006/relationships/slideLayout" Target="../slideLayouts/slideLayout1373.xml"/></Relationships>
</file>

<file path=ppt/slideMasters/_rels/slideMaster1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5.xml"/><Relationship Id="rId12" Type="http://schemas.openxmlformats.org/officeDocument/2006/relationships/theme" Target="../theme/theme126.xml"/><Relationship Id="rId1" Type="http://schemas.openxmlformats.org/officeDocument/2006/relationships/slideLayout" Target="../slideLayouts/slideLayout1375.xml"/><Relationship Id="rId2" Type="http://schemas.openxmlformats.org/officeDocument/2006/relationships/slideLayout" Target="../slideLayouts/slideLayout1376.xml"/><Relationship Id="rId3" Type="http://schemas.openxmlformats.org/officeDocument/2006/relationships/slideLayout" Target="../slideLayouts/slideLayout1377.xml"/><Relationship Id="rId4" Type="http://schemas.openxmlformats.org/officeDocument/2006/relationships/slideLayout" Target="../slideLayouts/slideLayout1378.xml"/><Relationship Id="rId5" Type="http://schemas.openxmlformats.org/officeDocument/2006/relationships/slideLayout" Target="../slideLayouts/slideLayout1379.xml"/><Relationship Id="rId6" Type="http://schemas.openxmlformats.org/officeDocument/2006/relationships/slideLayout" Target="../slideLayouts/slideLayout1380.xml"/><Relationship Id="rId7" Type="http://schemas.openxmlformats.org/officeDocument/2006/relationships/slideLayout" Target="../slideLayouts/slideLayout1381.xml"/><Relationship Id="rId8" Type="http://schemas.openxmlformats.org/officeDocument/2006/relationships/slideLayout" Target="../slideLayouts/slideLayout1382.xml"/><Relationship Id="rId9" Type="http://schemas.openxmlformats.org/officeDocument/2006/relationships/slideLayout" Target="../slideLayouts/slideLayout1383.xml"/><Relationship Id="rId10" Type="http://schemas.openxmlformats.org/officeDocument/2006/relationships/slideLayout" Target="../slideLayouts/slideLayout1384.xml"/></Relationships>
</file>

<file path=ppt/slideMasters/_rels/slideMaster1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6.xml"/><Relationship Id="rId12" Type="http://schemas.openxmlformats.org/officeDocument/2006/relationships/theme" Target="../theme/theme127.xml"/><Relationship Id="rId1" Type="http://schemas.openxmlformats.org/officeDocument/2006/relationships/slideLayout" Target="../slideLayouts/slideLayout1386.xml"/><Relationship Id="rId2" Type="http://schemas.openxmlformats.org/officeDocument/2006/relationships/slideLayout" Target="../slideLayouts/slideLayout1387.xml"/><Relationship Id="rId3" Type="http://schemas.openxmlformats.org/officeDocument/2006/relationships/slideLayout" Target="../slideLayouts/slideLayout1388.xml"/><Relationship Id="rId4" Type="http://schemas.openxmlformats.org/officeDocument/2006/relationships/slideLayout" Target="../slideLayouts/slideLayout1389.xml"/><Relationship Id="rId5" Type="http://schemas.openxmlformats.org/officeDocument/2006/relationships/slideLayout" Target="../slideLayouts/slideLayout1390.xml"/><Relationship Id="rId6" Type="http://schemas.openxmlformats.org/officeDocument/2006/relationships/slideLayout" Target="../slideLayouts/slideLayout1391.xml"/><Relationship Id="rId7" Type="http://schemas.openxmlformats.org/officeDocument/2006/relationships/slideLayout" Target="../slideLayouts/slideLayout1392.xml"/><Relationship Id="rId8" Type="http://schemas.openxmlformats.org/officeDocument/2006/relationships/slideLayout" Target="../slideLayouts/slideLayout1393.xml"/><Relationship Id="rId9" Type="http://schemas.openxmlformats.org/officeDocument/2006/relationships/slideLayout" Target="../slideLayouts/slideLayout1394.xml"/><Relationship Id="rId10" Type="http://schemas.openxmlformats.org/officeDocument/2006/relationships/slideLayout" Target="../slideLayouts/slideLayout1395.xml"/></Relationships>
</file>

<file path=ppt/slideMasters/_rels/slideMaster1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7.xml"/><Relationship Id="rId12" Type="http://schemas.openxmlformats.org/officeDocument/2006/relationships/theme" Target="../theme/theme128.xml"/><Relationship Id="rId1" Type="http://schemas.openxmlformats.org/officeDocument/2006/relationships/slideLayout" Target="../slideLayouts/slideLayout1397.xml"/><Relationship Id="rId2" Type="http://schemas.openxmlformats.org/officeDocument/2006/relationships/slideLayout" Target="../slideLayouts/slideLayout1398.xml"/><Relationship Id="rId3" Type="http://schemas.openxmlformats.org/officeDocument/2006/relationships/slideLayout" Target="../slideLayouts/slideLayout1399.xml"/><Relationship Id="rId4" Type="http://schemas.openxmlformats.org/officeDocument/2006/relationships/slideLayout" Target="../slideLayouts/slideLayout1400.xml"/><Relationship Id="rId5" Type="http://schemas.openxmlformats.org/officeDocument/2006/relationships/slideLayout" Target="../slideLayouts/slideLayout1401.xml"/><Relationship Id="rId6" Type="http://schemas.openxmlformats.org/officeDocument/2006/relationships/slideLayout" Target="../slideLayouts/slideLayout1402.xml"/><Relationship Id="rId7" Type="http://schemas.openxmlformats.org/officeDocument/2006/relationships/slideLayout" Target="../slideLayouts/slideLayout1403.xml"/><Relationship Id="rId8" Type="http://schemas.openxmlformats.org/officeDocument/2006/relationships/slideLayout" Target="../slideLayouts/slideLayout1404.xml"/><Relationship Id="rId9" Type="http://schemas.openxmlformats.org/officeDocument/2006/relationships/slideLayout" Target="../slideLayouts/slideLayout1405.xml"/><Relationship Id="rId10" Type="http://schemas.openxmlformats.org/officeDocument/2006/relationships/slideLayout" Target="../slideLayouts/slideLayout1406.xml"/></Relationships>
</file>

<file path=ppt/slideMasters/_rels/slideMaster1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8.xml"/><Relationship Id="rId12" Type="http://schemas.openxmlformats.org/officeDocument/2006/relationships/theme" Target="../theme/theme129.xml"/><Relationship Id="rId1" Type="http://schemas.openxmlformats.org/officeDocument/2006/relationships/slideLayout" Target="../slideLayouts/slideLayout1408.xml"/><Relationship Id="rId2" Type="http://schemas.openxmlformats.org/officeDocument/2006/relationships/slideLayout" Target="../slideLayouts/slideLayout1409.xml"/><Relationship Id="rId3" Type="http://schemas.openxmlformats.org/officeDocument/2006/relationships/slideLayout" Target="../slideLayouts/slideLayout1410.xml"/><Relationship Id="rId4" Type="http://schemas.openxmlformats.org/officeDocument/2006/relationships/slideLayout" Target="../slideLayouts/slideLayout1411.xml"/><Relationship Id="rId5" Type="http://schemas.openxmlformats.org/officeDocument/2006/relationships/slideLayout" Target="../slideLayouts/slideLayout1412.xml"/><Relationship Id="rId6" Type="http://schemas.openxmlformats.org/officeDocument/2006/relationships/slideLayout" Target="../slideLayouts/slideLayout1413.xml"/><Relationship Id="rId7" Type="http://schemas.openxmlformats.org/officeDocument/2006/relationships/slideLayout" Target="../slideLayouts/slideLayout1414.xml"/><Relationship Id="rId8" Type="http://schemas.openxmlformats.org/officeDocument/2006/relationships/slideLayout" Target="../slideLayouts/slideLayout1415.xml"/><Relationship Id="rId9" Type="http://schemas.openxmlformats.org/officeDocument/2006/relationships/slideLayout" Target="../slideLayouts/slideLayout1416.xml"/><Relationship Id="rId10" Type="http://schemas.openxmlformats.org/officeDocument/2006/relationships/slideLayout" Target="../slideLayouts/slideLayout141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9.xml"/><Relationship Id="rId12" Type="http://schemas.openxmlformats.org/officeDocument/2006/relationships/theme" Target="../theme/theme130.xml"/><Relationship Id="rId1" Type="http://schemas.openxmlformats.org/officeDocument/2006/relationships/slideLayout" Target="../slideLayouts/slideLayout1419.xml"/><Relationship Id="rId2" Type="http://schemas.openxmlformats.org/officeDocument/2006/relationships/slideLayout" Target="../slideLayouts/slideLayout1420.xml"/><Relationship Id="rId3" Type="http://schemas.openxmlformats.org/officeDocument/2006/relationships/slideLayout" Target="../slideLayouts/slideLayout1421.xml"/><Relationship Id="rId4" Type="http://schemas.openxmlformats.org/officeDocument/2006/relationships/slideLayout" Target="../slideLayouts/slideLayout1422.xml"/><Relationship Id="rId5" Type="http://schemas.openxmlformats.org/officeDocument/2006/relationships/slideLayout" Target="../slideLayouts/slideLayout1423.xml"/><Relationship Id="rId6" Type="http://schemas.openxmlformats.org/officeDocument/2006/relationships/slideLayout" Target="../slideLayouts/slideLayout1424.xml"/><Relationship Id="rId7" Type="http://schemas.openxmlformats.org/officeDocument/2006/relationships/slideLayout" Target="../slideLayouts/slideLayout1425.xml"/><Relationship Id="rId8" Type="http://schemas.openxmlformats.org/officeDocument/2006/relationships/slideLayout" Target="../slideLayouts/slideLayout1426.xml"/><Relationship Id="rId9" Type="http://schemas.openxmlformats.org/officeDocument/2006/relationships/slideLayout" Target="../slideLayouts/slideLayout1427.xml"/><Relationship Id="rId10" Type="http://schemas.openxmlformats.org/officeDocument/2006/relationships/slideLayout" Target="../slideLayouts/slideLayout1428.xml"/></Relationships>
</file>

<file path=ppt/slideMasters/_rels/slideMaster1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0.xml"/><Relationship Id="rId12" Type="http://schemas.openxmlformats.org/officeDocument/2006/relationships/theme" Target="../theme/theme131.xml"/><Relationship Id="rId1" Type="http://schemas.openxmlformats.org/officeDocument/2006/relationships/slideLayout" Target="../slideLayouts/slideLayout1430.xml"/><Relationship Id="rId2" Type="http://schemas.openxmlformats.org/officeDocument/2006/relationships/slideLayout" Target="../slideLayouts/slideLayout1431.xml"/><Relationship Id="rId3" Type="http://schemas.openxmlformats.org/officeDocument/2006/relationships/slideLayout" Target="../slideLayouts/slideLayout1432.xml"/><Relationship Id="rId4" Type="http://schemas.openxmlformats.org/officeDocument/2006/relationships/slideLayout" Target="../slideLayouts/slideLayout1433.xml"/><Relationship Id="rId5" Type="http://schemas.openxmlformats.org/officeDocument/2006/relationships/slideLayout" Target="../slideLayouts/slideLayout1434.xml"/><Relationship Id="rId6" Type="http://schemas.openxmlformats.org/officeDocument/2006/relationships/slideLayout" Target="../slideLayouts/slideLayout1435.xml"/><Relationship Id="rId7" Type="http://schemas.openxmlformats.org/officeDocument/2006/relationships/slideLayout" Target="../slideLayouts/slideLayout1436.xml"/><Relationship Id="rId8" Type="http://schemas.openxmlformats.org/officeDocument/2006/relationships/slideLayout" Target="../slideLayouts/slideLayout1437.xml"/><Relationship Id="rId9" Type="http://schemas.openxmlformats.org/officeDocument/2006/relationships/slideLayout" Target="../slideLayouts/slideLayout1438.xml"/><Relationship Id="rId10" Type="http://schemas.openxmlformats.org/officeDocument/2006/relationships/slideLayout" Target="../slideLayouts/slideLayout1439.xml"/></Relationships>
</file>

<file path=ppt/slideMasters/_rels/slideMaster1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1.xml"/><Relationship Id="rId12" Type="http://schemas.openxmlformats.org/officeDocument/2006/relationships/theme" Target="../theme/theme132.xml"/><Relationship Id="rId1" Type="http://schemas.openxmlformats.org/officeDocument/2006/relationships/slideLayout" Target="../slideLayouts/slideLayout1441.xml"/><Relationship Id="rId2" Type="http://schemas.openxmlformats.org/officeDocument/2006/relationships/slideLayout" Target="../slideLayouts/slideLayout1442.xml"/><Relationship Id="rId3" Type="http://schemas.openxmlformats.org/officeDocument/2006/relationships/slideLayout" Target="../slideLayouts/slideLayout1443.xml"/><Relationship Id="rId4" Type="http://schemas.openxmlformats.org/officeDocument/2006/relationships/slideLayout" Target="../slideLayouts/slideLayout1444.xml"/><Relationship Id="rId5" Type="http://schemas.openxmlformats.org/officeDocument/2006/relationships/slideLayout" Target="../slideLayouts/slideLayout1445.xml"/><Relationship Id="rId6" Type="http://schemas.openxmlformats.org/officeDocument/2006/relationships/slideLayout" Target="../slideLayouts/slideLayout1446.xml"/><Relationship Id="rId7" Type="http://schemas.openxmlformats.org/officeDocument/2006/relationships/slideLayout" Target="../slideLayouts/slideLayout1447.xml"/><Relationship Id="rId8" Type="http://schemas.openxmlformats.org/officeDocument/2006/relationships/slideLayout" Target="../slideLayouts/slideLayout1448.xml"/><Relationship Id="rId9" Type="http://schemas.openxmlformats.org/officeDocument/2006/relationships/slideLayout" Target="../slideLayouts/slideLayout1449.xml"/><Relationship Id="rId10" Type="http://schemas.openxmlformats.org/officeDocument/2006/relationships/slideLayout" Target="../slideLayouts/slideLayout1450.xml"/></Relationships>
</file>

<file path=ppt/slideMasters/_rels/slideMaster1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2.xml"/><Relationship Id="rId12" Type="http://schemas.openxmlformats.org/officeDocument/2006/relationships/theme" Target="../theme/theme133.xml"/><Relationship Id="rId1" Type="http://schemas.openxmlformats.org/officeDocument/2006/relationships/slideLayout" Target="../slideLayouts/slideLayout1452.xml"/><Relationship Id="rId2" Type="http://schemas.openxmlformats.org/officeDocument/2006/relationships/slideLayout" Target="../slideLayouts/slideLayout1453.xml"/><Relationship Id="rId3" Type="http://schemas.openxmlformats.org/officeDocument/2006/relationships/slideLayout" Target="../slideLayouts/slideLayout1454.xml"/><Relationship Id="rId4" Type="http://schemas.openxmlformats.org/officeDocument/2006/relationships/slideLayout" Target="../slideLayouts/slideLayout1455.xml"/><Relationship Id="rId5" Type="http://schemas.openxmlformats.org/officeDocument/2006/relationships/slideLayout" Target="../slideLayouts/slideLayout1456.xml"/><Relationship Id="rId6" Type="http://schemas.openxmlformats.org/officeDocument/2006/relationships/slideLayout" Target="../slideLayouts/slideLayout1457.xml"/><Relationship Id="rId7" Type="http://schemas.openxmlformats.org/officeDocument/2006/relationships/slideLayout" Target="../slideLayouts/slideLayout1458.xml"/><Relationship Id="rId8" Type="http://schemas.openxmlformats.org/officeDocument/2006/relationships/slideLayout" Target="../slideLayouts/slideLayout1459.xml"/><Relationship Id="rId9" Type="http://schemas.openxmlformats.org/officeDocument/2006/relationships/slideLayout" Target="../slideLayouts/slideLayout1460.xml"/><Relationship Id="rId10" Type="http://schemas.openxmlformats.org/officeDocument/2006/relationships/slideLayout" Target="../slideLayouts/slideLayout1461.xml"/></Relationships>
</file>

<file path=ppt/slideMasters/_rels/slideMaster1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3.xml"/><Relationship Id="rId12" Type="http://schemas.openxmlformats.org/officeDocument/2006/relationships/theme" Target="../theme/theme134.xml"/><Relationship Id="rId1" Type="http://schemas.openxmlformats.org/officeDocument/2006/relationships/slideLayout" Target="../slideLayouts/slideLayout1463.xml"/><Relationship Id="rId2" Type="http://schemas.openxmlformats.org/officeDocument/2006/relationships/slideLayout" Target="../slideLayouts/slideLayout1464.xml"/><Relationship Id="rId3" Type="http://schemas.openxmlformats.org/officeDocument/2006/relationships/slideLayout" Target="../slideLayouts/slideLayout1465.xml"/><Relationship Id="rId4" Type="http://schemas.openxmlformats.org/officeDocument/2006/relationships/slideLayout" Target="../slideLayouts/slideLayout1466.xml"/><Relationship Id="rId5" Type="http://schemas.openxmlformats.org/officeDocument/2006/relationships/slideLayout" Target="../slideLayouts/slideLayout1467.xml"/><Relationship Id="rId6" Type="http://schemas.openxmlformats.org/officeDocument/2006/relationships/slideLayout" Target="../slideLayouts/slideLayout1468.xml"/><Relationship Id="rId7" Type="http://schemas.openxmlformats.org/officeDocument/2006/relationships/slideLayout" Target="../slideLayouts/slideLayout1469.xml"/><Relationship Id="rId8" Type="http://schemas.openxmlformats.org/officeDocument/2006/relationships/slideLayout" Target="../slideLayouts/slideLayout1470.xml"/><Relationship Id="rId9" Type="http://schemas.openxmlformats.org/officeDocument/2006/relationships/slideLayout" Target="../slideLayouts/slideLayout1471.xml"/><Relationship Id="rId10" Type="http://schemas.openxmlformats.org/officeDocument/2006/relationships/slideLayout" Target="../slideLayouts/slideLayout1472.xml"/></Relationships>
</file>

<file path=ppt/slideMasters/_rels/slideMaster1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4.xml"/><Relationship Id="rId12" Type="http://schemas.openxmlformats.org/officeDocument/2006/relationships/theme" Target="../theme/theme135.xml"/><Relationship Id="rId1" Type="http://schemas.openxmlformats.org/officeDocument/2006/relationships/slideLayout" Target="../slideLayouts/slideLayout1474.xml"/><Relationship Id="rId2" Type="http://schemas.openxmlformats.org/officeDocument/2006/relationships/slideLayout" Target="../slideLayouts/slideLayout1475.xml"/><Relationship Id="rId3" Type="http://schemas.openxmlformats.org/officeDocument/2006/relationships/slideLayout" Target="../slideLayouts/slideLayout1476.xml"/><Relationship Id="rId4" Type="http://schemas.openxmlformats.org/officeDocument/2006/relationships/slideLayout" Target="../slideLayouts/slideLayout1477.xml"/><Relationship Id="rId5" Type="http://schemas.openxmlformats.org/officeDocument/2006/relationships/slideLayout" Target="../slideLayouts/slideLayout1478.xml"/><Relationship Id="rId6" Type="http://schemas.openxmlformats.org/officeDocument/2006/relationships/slideLayout" Target="../slideLayouts/slideLayout1479.xml"/><Relationship Id="rId7" Type="http://schemas.openxmlformats.org/officeDocument/2006/relationships/slideLayout" Target="../slideLayouts/slideLayout1480.xml"/><Relationship Id="rId8" Type="http://schemas.openxmlformats.org/officeDocument/2006/relationships/slideLayout" Target="../slideLayouts/slideLayout1481.xml"/><Relationship Id="rId9" Type="http://schemas.openxmlformats.org/officeDocument/2006/relationships/slideLayout" Target="../slideLayouts/slideLayout1482.xml"/><Relationship Id="rId10" Type="http://schemas.openxmlformats.org/officeDocument/2006/relationships/slideLayout" Target="../slideLayouts/slideLayout1483.xml"/></Relationships>
</file>

<file path=ppt/slideMasters/_rels/slideMaster1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5.xml"/><Relationship Id="rId12" Type="http://schemas.openxmlformats.org/officeDocument/2006/relationships/theme" Target="../theme/theme136.xml"/><Relationship Id="rId1" Type="http://schemas.openxmlformats.org/officeDocument/2006/relationships/slideLayout" Target="../slideLayouts/slideLayout1485.xml"/><Relationship Id="rId2" Type="http://schemas.openxmlformats.org/officeDocument/2006/relationships/slideLayout" Target="../slideLayouts/slideLayout1486.xml"/><Relationship Id="rId3" Type="http://schemas.openxmlformats.org/officeDocument/2006/relationships/slideLayout" Target="../slideLayouts/slideLayout1487.xml"/><Relationship Id="rId4" Type="http://schemas.openxmlformats.org/officeDocument/2006/relationships/slideLayout" Target="../slideLayouts/slideLayout1488.xml"/><Relationship Id="rId5" Type="http://schemas.openxmlformats.org/officeDocument/2006/relationships/slideLayout" Target="../slideLayouts/slideLayout1489.xml"/><Relationship Id="rId6" Type="http://schemas.openxmlformats.org/officeDocument/2006/relationships/slideLayout" Target="../slideLayouts/slideLayout1490.xml"/><Relationship Id="rId7" Type="http://schemas.openxmlformats.org/officeDocument/2006/relationships/slideLayout" Target="../slideLayouts/slideLayout1491.xml"/><Relationship Id="rId8" Type="http://schemas.openxmlformats.org/officeDocument/2006/relationships/slideLayout" Target="../slideLayouts/slideLayout1492.xml"/><Relationship Id="rId9" Type="http://schemas.openxmlformats.org/officeDocument/2006/relationships/slideLayout" Target="../slideLayouts/slideLayout1493.xml"/><Relationship Id="rId10" Type="http://schemas.openxmlformats.org/officeDocument/2006/relationships/slideLayout" Target="../slideLayouts/slideLayout1494.xml"/></Relationships>
</file>

<file path=ppt/slideMasters/_rels/slideMaster1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6.xml"/><Relationship Id="rId12" Type="http://schemas.openxmlformats.org/officeDocument/2006/relationships/theme" Target="../theme/theme137.xml"/><Relationship Id="rId1" Type="http://schemas.openxmlformats.org/officeDocument/2006/relationships/slideLayout" Target="../slideLayouts/slideLayout1496.xml"/><Relationship Id="rId2" Type="http://schemas.openxmlformats.org/officeDocument/2006/relationships/slideLayout" Target="../slideLayouts/slideLayout1497.xml"/><Relationship Id="rId3" Type="http://schemas.openxmlformats.org/officeDocument/2006/relationships/slideLayout" Target="../slideLayouts/slideLayout1498.xml"/><Relationship Id="rId4" Type="http://schemas.openxmlformats.org/officeDocument/2006/relationships/slideLayout" Target="../slideLayouts/slideLayout1499.xml"/><Relationship Id="rId5" Type="http://schemas.openxmlformats.org/officeDocument/2006/relationships/slideLayout" Target="../slideLayouts/slideLayout1500.xml"/><Relationship Id="rId6" Type="http://schemas.openxmlformats.org/officeDocument/2006/relationships/slideLayout" Target="../slideLayouts/slideLayout1501.xml"/><Relationship Id="rId7" Type="http://schemas.openxmlformats.org/officeDocument/2006/relationships/slideLayout" Target="../slideLayouts/slideLayout1502.xml"/><Relationship Id="rId8" Type="http://schemas.openxmlformats.org/officeDocument/2006/relationships/slideLayout" Target="../slideLayouts/slideLayout1503.xml"/><Relationship Id="rId9" Type="http://schemas.openxmlformats.org/officeDocument/2006/relationships/slideLayout" Target="../slideLayouts/slideLayout1504.xml"/><Relationship Id="rId10" Type="http://schemas.openxmlformats.org/officeDocument/2006/relationships/slideLayout" Target="../slideLayouts/slideLayout1505.xml"/></Relationships>
</file>

<file path=ppt/slideMasters/_rels/slideMaster1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7.xml"/><Relationship Id="rId12" Type="http://schemas.openxmlformats.org/officeDocument/2006/relationships/theme" Target="../theme/theme138.xml"/><Relationship Id="rId1" Type="http://schemas.openxmlformats.org/officeDocument/2006/relationships/slideLayout" Target="../slideLayouts/slideLayout1507.xml"/><Relationship Id="rId2" Type="http://schemas.openxmlformats.org/officeDocument/2006/relationships/slideLayout" Target="../slideLayouts/slideLayout1508.xml"/><Relationship Id="rId3" Type="http://schemas.openxmlformats.org/officeDocument/2006/relationships/slideLayout" Target="../slideLayouts/slideLayout1509.xml"/><Relationship Id="rId4" Type="http://schemas.openxmlformats.org/officeDocument/2006/relationships/slideLayout" Target="../slideLayouts/slideLayout1510.xml"/><Relationship Id="rId5" Type="http://schemas.openxmlformats.org/officeDocument/2006/relationships/slideLayout" Target="../slideLayouts/slideLayout1511.xml"/><Relationship Id="rId6" Type="http://schemas.openxmlformats.org/officeDocument/2006/relationships/slideLayout" Target="../slideLayouts/slideLayout1512.xml"/><Relationship Id="rId7" Type="http://schemas.openxmlformats.org/officeDocument/2006/relationships/slideLayout" Target="../slideLayouts/slideLayout1513.xml"/><Relationship Id="rId8" Type="http://schemas.openxmlformats.org/officeDocument/2006/relationships/slideLayout" Target="../slideLayouts/slideLayout1514.xml"/><Relationship Id="rId9" Type="http://schemas.openxmlformats.org/officeDocument/2006/relationships/slideLayout" Target="../slideLayouts/slideLayout1515.xml"/><Relationship Id="rId10" Type="http://schemas.openxmlformats.org/officeDocument/2006/relationships/slideLayout" Target="../slideLayouts/slideLayout1516.xml"/></Relationships>
</file>

<file path=ppt/slideMasters/_rels/slideMaster1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8.xml"/><Relationship Id="rId12" Type="http://schemas.openxmlformats.org/officeDocument/2006/relationships/theme" Target="../theme/theme139.xml"/><Relationship Id="rId1" Type="http://schemas.openxmlformats.org/officeDocument/2006/relationships/slideLayout" Target="../slideLayouts/slideLayout1518.xml"/><Relationship Id="rId2" Type="http://schemas.openxmlformats.org/officeDocument/2006/relationships/slideLayout" Target="../slideLayouts/slideLayout1519.xml"/><Relationship Id="rId3" Type="http://schemas.openxmlformats.org/officeDocument/2006/relationships/slideLayout" Target="../slideLayouts/slideLayout1520.xml"/><Relationship Id="rId4" Type="http://schemas.openxmlformats.org/officeDocument/2006/relationships/slideLayout" Target="../slideLayouts/slideLayout1521.xml"/><Relationship Id="rId5" Type="http://schemas.openxmlformats.org/officeDocument/2006/relationships/slideLayout" Target="../slideLayouts/slideLayout1522.xml"/><Relationship Id="rId6" Type="http://schemas.openxmlformats.org/officeDocument/2006/relationships/slideLayout" Target="../slideLayouts/slideLayout1523.xml"/><Relationship Id="rId7" Type="http://schemas.openxmlformats.org/officeDocument/2006/relationships/slideLayout" Target="../slideLayouts/slideLayout1524.xml"/><Relationship Id="rId8" Type="http://schemas.openxmlformats.org/officeDocument/2006/relationships/slideLayout" Target="../slideLayouts/slideLayout1525.xml"/><Relationship Id="rId9" Type="http://schemas.openxmlformats.org/officeDocument/2006/relationships/slideLayout" Target="../slideLayouts/slideLayout1526.xml"/><Relationship Id="rId10" Type="http://schemas.openxmlformats.org/officeDocument/2006/relationships/slideLayout" Target="../slideLayouts/slideLayout152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9.xml"/><Relationship Id="rId12" Type="http://schemas.openxmlformats.org/officeDocument/2006/relationships/theme" Target="../theme/theme140.xml"/><Relationship Id="rId1" Type="http://schemas.openxmlformats.org/officeDocument/2006/relationships/slideLayout" Target="../slideLayouts/slideLayout1529.xml"/><Relationship Id="rId2" Type="http://schemas.openxmlformats.org/officeDocument/2006/relationships/slideLayout" Target="../slideLayouts/slideLayout1530.xml"/><Relationship Id="rId3" Type="http://schemas.openxmlformats.org/officeDocument/2006/relationships/slideLayout" Target="../slideLayouts/slideLayout1531.xml"/><Relationship Id="rId4" Type="http://schemas.openxmlformats.org/officeDocument/2006/relationships/slideLayout" Target="../slideLayouts/slideLayout1532.xml"/><Relationship Id="rId5" Type="http://schemas.openxmlformats.org/officeDocument/2006/relationships/slideLayout" Target="../slideLayouts/slideLayout1533.xml"/><Relationship Id="rId6" Type="http://schemas.openxmlformats.org/officeDocument/2006/relationships/slideLayout" Target="../slideLayouts/slideLayout1534.xml"/><Relationship Id="rId7" Type="http://schemas.openxmlformats.org/officeDocument/2006/relationships/slideLayout" Target="../slideLayouts/slideLayout1535.xml"/><Relationship Id="rId8" Type="http://schemas.openxmlformats.org/officeDocument/2006/relationships/slideLayout" Target="../slideLayouts/slideLayout1536.xml"/><Relationship Id="rId9" Type="http://schemas.openxmlformats.org/officeDocument/2006/relationships/slideLayout" Target="../slideLayouts/slideLayout1537.xml"/><Relationship Id="rId10" Type="http://schemas.openxmlformats.org/officeDocument/2006/relationships/slideLayout" Target="../slideLayouts/slideLayout1538.xml"/></Relationships>
</file>

<file path=ppt/slideMasters/_rels/slideMaster1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0.xml"/><Relationship Id="rId12" Type="http://schemas.openxmlformats.org/officeDocument/2006/relationships/theme" Target="../theme/theme141.xml"/><Relationship Id="rId1" Type="http://schemas.openxmlformats.org/officeDocument/2006/relationships/slideLayout" Target="../slideLayouts/slideLayout1540.xml"/><Relationship Id="rId2" Type="http://schemas.openxmlformats.org/officeDocument/2006/relationships/slideLayout" Target="../slideLayouts/slideLayout1541.xml"/><Relationship Id="rId3" Type="http://schemas.openxmlformats.org/officeDocument/2006/relationships/slideLayout" Target="../slideLayouts/slideLayout1542.xml"/><Relationship Id="rId4" Type="http://schemas.openxmlformats.org/officeDocument/2006/relationships/slideLayout" Target="../slideLayouts/slideLayout1543.xml"/><Relationship Id="rId5" Type="http://schemas.openxmlformats.org/officeDocument/2006/relationships/slideLayout" Target="../slideLayouts/slideLayout1544.xml"/><Relationship Id="rId6" Type="http://schemas.openxmlformats.org/officeDocument/2006/relationships/slideLayout" Target="../slideLayouts/slideLayout1545.xml"/><Relationship Id="rId7" Type="http://schemas.openxmlformats.org/officeDocument/2006/relationships/slideLayout" Target="../slideLayouts/slideLayout1546.xml"/><Relationship Id="rId8" Type="http://schemas.openxmlformats.org/officeDocument/2006/relationships/slideLayout" Target="../slideLayouts/slideLayout1547.xml"/><Relationship Id="rId9" Type="http://schemas.openxmlformats.org/officeDocument/2006/relationships/slideLayout" Target="../slideLayouts/slideLayout1548.xml"/><Relationship Id="rId10" Type="http://schemas.openxmlformats.org/officeDocument/2006/relationships/slideLayout" Target="../slideLayouts/slideLayout1549.xml"/></Relationships>
</file>

<file path=ppt/slideMasters/_rels/slideMaster1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1.xml"/><Relationship Id="rId12" Type="http://schemas.openxmlformats.org/officeDocument/2006/relationships/theme" Target="../theme/theme142.xml"/><Relationship Id="rId1" Type="http://schemas.openxmlformats.org/officeDocument/2006/relationships/slideLayout" Target="../slideLayouts/slideLayout1551.xml"/><Relationship Id="rId2" Type="http://schemas.openxmlformats.org/officeDocument/2006/relationships/slideLayout" Target="../slideLayouts/slideLayout1552.xml"/><Relationship Id="rId3" Type="http://schemas.openxmlformats.org/officeDocument/2006/relationships/slideLayout" Target="../slideLayouts/slideLayout1553.xml"/><Relationship Id="rId4" Type="http://schemas.openxmlformats.org/officeDocument/2006/relationships/slideLayout" Target="../slideLayouts/slideLayout1554.xml"/><Relationship Id="rId5" Type="http://schemas.openxmlformats.org/officeDocument/2006/relationships/slideLayout" Target="../slideLayouts/slideLayout1555.xml"/><Relationship Id="rId6" Type="http://schemas.openxmlformats.org/officeDocument/2006/relationships/slideLayout" Target="../slideLayouts/slideLayout1556.xml"/><Relationship Id="rId7" Type="http://schemas.openxmlformats.org/officeDocument/2006/relationships/slideLayout" Target="../slideLayouts/slideLayout1557.xml"/><Relationship Id="rId8" Type="http://schemas.openxmlformats.org/officeDocument/2006/relationships/slideLayout" Target="../slideLayouts/slideLayout1558.xml"/><Relationship Id="rId9" Type="http://schemas.openxmlformats.org/officeDocument/2006/relationships/slideLayout" Target="../slideLayouts/slideLayout1559.xml"/><Relationship Id="rId10" Type="http://schemas.openxmlformats.org/officeDocument/2006/relationships/slideLayout" Target="../slideLayouts/slideLayout1560.xml"/></Relationships>
</file>

<file path=ppt/slideMasters/_rels/slideMaster1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2.xml"/><Relationship Id="rId12" Type="http://schemas.openxmlformats.org/officeDocument/2006/relationships/theme" Target="../theme/theme143.xml"/><Relationship Id="rId1" Type="http://schemas.openxmlformats.org/officeDocument/2006/relationships/slideLayout" Target="../slideLayouts/slideLayout1562.xml"/><Relationship Id="rId2" Type="http://schemas.openxmlformats.org/officeDocument/2006/relationships/slideLayout" Target="../slideLayouts/slideLayout1563.xml"/><Relationship Id="rId3" Type="http://schemas.openxmlformats.org/officeDocument/2006/relationships/slideLayout" Target="../slideLayouts/slideLayout1564.xml"/><Relationship Id="rId4" Type="http://schemas.openxmlformats.org/officeDocument/2006/relationships/slideLayout" Target="../slideLayouts/slideLayout1565.xml"/><Relationship Id="rId5" Type="http://schemas.openxmlformats.org/officeDocument/2006/relationships/slideLayout" Target="../slideLayouts/slideLayout1566.xml"/><Relationship Id="rId6" Type="http://schemas.openxmlformats.org/officeDocument/2006/relationships/slideLayout" Target="../slideLayouts/slideLayout1567.xml"/><Relationship Id="rId7" Type="http://schemas.openxmlformats.org/officeDocument/2006/relationships/slideLayout" Target="../slideLayouts/slideLayout1568.xml"/><Relationship Id="rId8" Type="http://schemas.openxmlformats.org/officeDocument/2006/relationships/slideLayout" Target="../slideLayouts/slideLayout1569.xml"/><Relationship Id="rId9" Type="http://schemas.openxmlformats.org/officeDocument/2006/relationships/slideLayout" Target="../slideLayouts/slideLayout1570.xml"/><Relationship Id="rId10" Type="http://schemas.openxmlformats.org/officeDocument/2006/relationships/slideLayout" Target="../slideLayouts/slideLayout1571.xml"/></Relationships>
</file>

<file path=ppt/slideMasters/_rels/slideMaster1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3.xml"/><Relationship Id="rId12" Type="http://schemas.openxmlformats.org/officeDocument/2006/relationships/theme" Target="../theme/theme144.xml"/><Relationship Id="rId1" Type="http://schemas.openxmlformats.org/officeDocument/2006/relationships/slideLayout" Target="../slideLayouts/slideLayout1573.xml"/><Relationship Id="rId2" Type="http://schemas.openxmlformats.org/officeDocument/2006/relationships/slideLayout" Target="../slideLayouts/slideLayout1574.xml"/><Relationship Id="rId3" Type="http://schemas.openxmlformats.org/officeDocument/2006/relationships/slideLayout" Target="../slideLayouts/slideLayout1575.xml"/><Relationship Id="rId4" Type="http://schemas.openxmlformats.org/officeDocument/2006/relationships/slideLayout" Target="../slideLayouts/slideLayout1576.xml"/><Relationship Id="rId5" Type="http://schemas.openxmlformats.org/officeDocument/2006/relationships/slideLayout" Target="../slideLayouts/slideLayout1577.xml"/><Relationship Id="rId6" Type="http://schemas.openxmlformats.org/officeDocument/2006/relationships/slideLayout" Target="../slideLayouts/slideLayout1578.xml"/><Relationship Id="rId7" Type="http://schemas.openxmlformats.org/officeDocument/2006/relationships/slideLayout" Target="../slideLayouts/slideLayout1579.xml"/><Relationship Id="rId8" Type="http://schemas.openxmlformats.org/officeDocument/2006/relationships/slideLayout" Target="../slideLayouts/slideLayout1580.xml"/><Relationship Id="rId9" Type="http://schemas.openxmlformats.org/officeDocument/2006/relationships/slideLayout" Target="../slideLayouts/slideLayout1581.xml"/><Relationship Id="rId10" Type="http://schemas.openxmlformats.org/officeDocument/2006/relationships/slideLayout" Target="../slideLayouts/slideLayout1582.xml"/></Relationships>
</file>

<file path=ppt/slideMasters/_rels/slideMaster1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4.xml"/><Relationship Id="rId12" Type="http://schemas.openxmlformats.org/officeDocument/2006/relationships/theme" Target="../theme/theme145.xml"/><Relationship Id="rId1" Type="http://schemas.openxmlformats.org/officeDocument/2006/relationships/slideLayout" Target="../slideLayouts/slideLayout1584.xml"/><Relationship Id="rId2" Type="http://schemas.openxmlformats.org/officeDocument/2006/relationships/slideLayout" Target="../slideLayouts/slideLayout1585.xml"/><Relationship Id="rId3" Type="http://schemas.openxmlformats.org/officeDocument/2006/relationships/slideLayout" Target="../slideLayouts/slideLayout1586.xml"/><Relationship Id="rId4" Type="http://schemas.openxmlformats.org/officeDocument/2006/relationships/slideLayout" Target="../slideLayouts/slideLayout1587.xml"/><Relationship Id="rId5" Type="http://schemas.openxmlformats.org/officeDocument/2006/relationships/slideLayout" Target="../slideLayouts/slideLayout1588.xml"/><Relationship Id="rId6" Type="http://schemas.openxmlformats.org/officeDocument/2006/relationships/slideLayout" Target="../slideLayouts/slideLayout1589.xml"/><Relationship Id="rId7" Type="http://schemas.openxmlformats.org/officeDocument/2006/relationships/slideLayout" Target="../slideLayouts/slideLayout1590.xml"/><Relationship Id="rId8" Type="http://schemas.openxmlformats.org/officeDocument/2006/relationships/slideLayout" Target="../slideLayouts/slideLayout1591.xml"/><Relationship Id="rId9" Type="http://schemas.openxmlformats.org/officeDocument/2006/relationships/slideLayout" Target="../slideLayouts/slideLayout1592.xml"/><Relationship Id="rId10" Type="http://schemas.openxmlformats.org/officeDocument/2006/relationships/slideLayout" Target="../slideLayouts/slideLayout1593.xml"/></Relationships>
</file>

<file path=ppt/slideMasters/_rels/slideMaster1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5.xml"/><Relationship Id="rId12" Type="http://schemas.openxmlformats.org/officeDocument/2006/relationships/theme" Target="../theme/theme146.xml"/><Relationship Id="rId1" Type="http://schemas.openxmlformats.org/officeDocument/2006/relationships/slideLayout" Target="../slideLayouts/slideLayout1595.xml"/><Relationship Id="rId2" Type="http://schemas.openxmlformats.org/officeDocument/2006/relationships/slideLayout" Target="../slideLayouts/slideLayout1596.xml"/><Relationship Id="rId3" Type="http://schemas.openxmlformats.org/officeDocument/2006/relationships/slideLayout" Target="../slideLayouts/slideLayout1597.xml"/><Relationship Id="rId4" Type="http://schemas.openxmlformats.org/officeDocument/2006/relationships/slideLayout" Target="../slideLayouts/slideLayout1598.xml"/><Relationship Id="rId5" Type="http://schemas.openxmlformats.org/officeDocument/2006/relationships/slideLayout" Target="../slideLayouts/slideLayout1599.xml"/><Relationship Id="rId6" Type="http://schemas.openxmlformats.org/officeDocument/2006/relationships/slideLayout" Target="../slideLayouts/slideLayout1600.xml"/><Relationship Id="rId7" Type="http://schemas.openxmlformats.org/officeDocument/2006/relationships/slideLayout" Target="../slideLayouts/slideLayout1601.xml"/><Relationship Id="rId8" Type="http://schemas.openxmlformats.org/officeDocument/2006/relationships/slideLayout" Target="../slideLayouts/slideLayout1602.xml"/><Relationship Id="rId9" Type="http://schemas.openxmlformats.org/officeDocument/2006/relationships/slideLayout" Target="../slideLayouts/slideLayout1603.xml"/><Relationship Id="rId10" Type="http://schemas.openxmlformats.org/officeDocument/2006/relationships/slideLayout" Target="../slideLayouts/slideLayout1604.xml"/></Relationships>
</file>

<file path=ppt/slideMasters/_rels/slideMaster1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16.xml"/><Relationship Id="rId12" Type="http://schemas.openxmlformats.org/officeDocument/2006/relationships/theme" Target="../theme/theme147.xml"/><Relationship Id="rId1" Type="http://schemas.openxmlformats.org/officeDocument/2006/relationships/slideLayout" Target="../slideLayouts/slideLayout1606.xml"/><Relationship Id="rId2" Type="http://schemas.openxmlformats.org/officeDocument/2006/relationships/slideLayout" Target="../slideLayouts/slideLayout1607.xml"/><Relationship Id="rId3" Type="http://schemas.openxmlformats.org/officeDocument/2006/relationships/slideLayout" Target="../slideLayouts/slideLayout1608.xml"/><Relationship Id="rId4" Type="http://schemas.openxmlformats.org/officeDocument/2006/relationships/slideLayout" Target="../slideLayouts/slideLayout1609.xml"/><Relationship Id="rId5" Type="http://schemas.openxmlformats.org/officeDocument/2006/relationships/slideLayout" Target="../slideLayouts/slideLayout1610.xml"/><Relationship Id="rId6" Type="http://schemas.openxmlformats.org/officeDocument/2006/relationships/slideLayout" Target="../slideLayouts/slideLayout1611.xml"/><Relationship Id="rId7" Type="http://schemas.openxmlformats.org/officeDocument/2006/relationships/slideLayout" Target="../slideLayouts/slideLayout1612.xml"/><Relationship Id="rId8" Type="http://schemas.openxmlformats.org/officeDocument/2006/relationships/slideLayout" Target="../slideLayouts/slideLayout1613.xml"/><Relationship Id="rId9" Type="http://schemas.openxmlformats.org/officeDocument/2006/relationships/slideLayout" Target="../slideLayouts/slideLayout1614.xml"/><Relationship Id="rId10" Type="http://schemas.openxmlformats.org/officeDocument/2006/relationships/slideLayout" Target="../slideLayouts/slideLayout1615.xml"/></Relationships>
</file>

<file path=ppt/slideMasters/_rels/slideMaster1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27.xml"/><Relationship Id="rId12" Type="http://schemas.openxmlformats.org/officeDocument/2006/relationships/theme" Target="../theme/theme148.xml"/><Relationship Id="rId1" Type="http://schemas.openxmlformats.org/officeDocument/2006/relationships/slideLayout" Target="../slideLayouts/slideLayout1617.xml"/><Relationship Id="rId2" Type="http://schemas.openxmlformats.org/officeDocument/2006/relationships/slideLayout" Target="../slideLayouts/slideLayout1618.xml"/><Relationship Id="rId3" Type="http://schemas.openxmlformats.org/officeDocument/2006/relationships/slideLayout" Target="../slideLayouts/slideLayout1619.xml"/><Relationship Id="rId4" Type="http://schemas.openxmlformats.org/officeDocument/2006/relationships/slideLayout" Target="../slideLayouts/slideLayout1620.xml"/><Relationship Id="rId5" Type="http://schemas.openxmlformats.org/officeDocument/2006/relationships/slideLayout" Target="../slideLayouts/slideLayout1621.xml"/><Relationship Id="rId6" Type="http://schemas.openxmlformats.org/officeDocument/2006/relationships/slideLayout" Target="../slideLayouts/slideLayout1622.xml"/><Relationship Id="rId7" Type="http://schemas.openxmlformats.org/officeDocument/2006/relationships/slideLayout" Target="../slideLayouts/slideLayout1623.xml"/><Relationship Id="rId8" Type="http://schemas.openxmlformats.org/officeDocument/2006/relationships/slideLayout" Target="../slideLayouts/slideLayout1624.xml"/><Relationship Id="rId9" Type="http://schemas.openxmlformats.org/officeDocument/2006/relationships/slideLayout" Target="../slideLayouts/slideLayout1625.xml"/><Relationship Id="rId10" Type="http://schemas.openxmlformats.org/officeDocument/2006/relationships/slideLayout" Target="../slideLayouts/slideLayout1626.xml"/></Relationships>
</file>

<file path=ppt/slideMasters/_rels/slideMaster1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8.xml"/><Relationship Id="rId12" Type="http://schemas.openxmlformats.org/officeDocument/2006/relationships/theme" Target="../theme/theme149.xml"/><Relationship Id="rId1" Type="http://schemas.openxmlformats.org/officeDocument/2006/relationships/slideLayout" Target="../slideLayouts/slideLayout1628.xml"/><Relationship Id="rId2" Type="http://schemas.openxmlformats.org/officeDocument/2006/relationships/slideLayout" Target="../slideLayouts/slideLayout1629.xml"/><Relationship Id="rId3" Type="http://schemas.openxmlformats.org/officeDocument/2006/relationships/slideLayout" Target="../slideLayouts/slideLayout1630.xml"/><Relationship Id="rId4" Type="http://schemas.openxmlformats.org/officeDocument/2006/relationships/slideLayout" Target="../slideLayouts/slideLayout1631.xml"/><Relationship Id="rId5" Type="http://schemas.openxmlformats.org/officeDocument/2006/relationships/slideLayout" Target="../slideLayouts/slideLayout1632.xml"/><Relationship Id="rId6" Type="http://schemas.openxmlformats.org/officeDocument/2006/relationships/slideLayout" Target="../slideLayouts/slideLayout1633.xml"/><Relationship Id="rId7" Type="http://schemas.openxmlformats.org/officeDocument/2006/relationships/slideLayout" Target="../slideLayouts/slideLayout1634.xml"/><Relationship Id="rId8" Type="http://schemas.openxmlformats.org/officeDocument/2006/relationships/slideLayout" Target="../slideLayouts/slideLayout1635.xml"/><Relationship Id="rId9" Type="http://schemas.openxmlformats.org/officeDocument/2006/relationships/slideLayout" Target="../slideLayouts/slideLayout1636.xml"/><Relationship Id="rId10" Type="http://schemas.openxmlformats.org/officeDocument/2006/relationships/slideLayout" Target="../slideLayouts/slideLayout163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49.xml"/><Relationship Id="rId12" Type="http://schemas.openxmlformats.org/officeDocument/2006/relationships/theme" Target="../theme/theme150.xml"/><Relationship Id="rId1" Type="http://schemas.openxmlformats.org/officeDocument/2006/relationships/slideLayout" Target="../slideLayouts/slideLayout1639.xml"/><Relationship Id="rId2" Type="http://schemas.openxmlformats.org/officeDocument/2006/relationships/slideLayout" Target="../slideLayouts/slideLayout1640.xml"/><Relationship Id="rId3" Type="http://schemas.openxmlformats.org/officeDocument/2006/relationships/slideLayout" Target="../slideLayouts/slideLayout1641.xml"/><Relationship Id="rId4" Type="http://schemas.openxmlformats.org/officeDocument/2006/relationships/slideLayout" Target="../slideLayouts/slideLayout1642.xml"/><Relationship Id="rId5" Type="http://schemas.openxmlformats.org/officeDocument/2006/relationships/slideLayout" Target="../slideLayouts/slideLayout1643.xml"/><Relationship Id="rId6" Type="http://schemas.openxmlformats.org/officeDocument/2006/relationships/slideLayout" Target="../slideLayouts/slideLayout1644.xml"/><Relationship Id="rId7" Type="http://schemas.openxmlformats.org/officeDocument/2006/relationships/slideLayout" Target="../slideLayouts/slideLayout1645.xml"/><Relationship Id="rId8" Type="http://schemas.openxmlformats.org/officeDocument/2006/relationships/slideLayout" Target="../slideLayouts/slideLayout1646.xml"/><Relationship Id="rId9" Type="http://schemas.openxmlformats.org/officeDocument/2006/relationships/slideLayout" Target="../slideLayouts/slideLayout1647.xml"/><Relationship Id="rId10" Type="http://schemas.openxmlformats.org/officeDocument/2006/relationships/slideLayout" Target="../slideLayouts/slideLayout1648.xml"/></Relationships>
</file>

<file path=ppt/slideMasters/_rels/slideMaster1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0.xml"/><Relationship Id="rId12" Type="http://schemas.openxmlformats.org/officeDocument/2006/relationships/theme" Target="../theme/theme151.xml"/><Relationship Id="rId1" Type="http://schemas.openxmlformats.org/officeDocument/2006/relationships/slideLayout" Target="../slideLayouts/slideLayout1650.xml"/><Relationship Id="rId2" Type="http://schemas.openxmlformats.org/officeDocument/2006/relationships/slideLayout" Target="../slideLayouts/slideLayout1651.xml"/><Relationship Id="rId3" Type="http://schemas.openxmlformats.org/officeDocument/2006/relationships/slideLayout" Target="../slideLayouts/slideLayout1652.xml"/><Relationship Id="rId4" Type="http://schemas.openxmlformats.org/officeDocument/2006/relationships/slideLayout" Target="../slideLayouts/slideLayout1653.xml"/><Relationship Id="rId5" Type="http://schemas.openxmlformats.org/officeDocument/2006/relationships/slideLayout" Target="../slideLayouts/slideLayout1654.xml"/><Relationship Id="rId6" Type="http://schemas.openxmlformats.org/officeDocument/2006/relationships/slideLayout" Target="../slideLayouts/slideLayout1655.xml"/><Relationship Id="rId7" Type="http://schemas.openxmlformats.org/officeDocument/2006/relationships/slideLayout" Target="../slideLayouts/slideLayout1656.xml"/><Relationship Id="rId8" Type="http://schemas.openxmlformats.org/officeDocument/2006/relationships/slideLayout" Target="../slideLayouts/slideLayout1657.xml"/><Relationship Id="rId9" Type="http://schemas.openxmlformats.org/officeDocument/2006/relationships/slideLayout" Target="../slideLayouts/slideLayout1658.xml"/><Relationship Id="rId10" Type="http://schemas.openxmlformats.org/officeDocument/2006/relationships/slideLayout" Target="../slideLayouts/slideLayout1659.xml"/></Relationships>
</file>

<file path=ppt/slideMasters/_rels/slideMaster1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1.xml"/><Relationship Id="rId12" Type="http://schemas.openxmlformats.org/officeDocument/2006/relationships/theme" Target="../theme/theme152.xml"/><Relationship Id="rId1" Type="http://schemas.openxmlformats.org/officeDocument/2006/relationships/slideLayout" Target="../slideLayouts/slideLayout1661.xml"/><Relationship Id="rId2" Type="http://schemas.openxmlformats.org/officeDocument/2006/relationships/slideLayout" Target="../slideLayouts/slideLayout1662.xml"/><Relationship Id="rId3" Type="http://schemas.openxmlformats.org/officeDocument/2006/relationships/slideLayout" Target="../slideLayouts/slideLayout1663.xml"/><Relationship Id="rId4" Type="http://schemas.openxmlformats.org/officeDocument/2006/relationships/slideLayout" Target="../slideLayouts/slideLayout1664.xml"/><Relationship Id="rId5" Type="http://schemas.openxmlformats.org/officeDocument/2006/relationships/slideLayout" Target="../slideLayouts/slideLayout1665.xml"/><Relationship Id="rId6" Type="http://schemas.openxmlformats.org/officeDocument/2006/relationships/slideLayout" Target="../slideLayouts/slideLayout1666.xml"/><Relationship Id="rId7" Type="http://schemas.openxmlformats.org/officeDocument/2006/relationships/slideLayout" Target="../slideLayouts/slideLayout1667.xml"/><Relationship Id="rId8" Type="http://schemas.openxmlformats.org/officeDocument/2006/relationships/slideLayout" Target="../slideLayouts/slideLayout1668.xml"/><Relationship Id="rId9" Type="http://schemas.openxmlformats.org/officeDocument/2006/relationships/slideLayout" Target="../slideLayouts/slideLayout1669.xml"/><Relationship Id="rId10" Type="http://schemas.openxmlformats.org/officeDocument/2006/relationships/slideLayout" Target="../slideLayouts/slideLayout1670.xml"/></Relationships>
</file>

<file path=ppt/slideMasters/_rels/slideMaster1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2.xml"/><Relationship Id="rId12" Type="http://schemas.openxmlformats.org/officeDocument/2006/relationships/theme" Target="../theme/theme153.xml"/><Relationship Id="rId1" Type="http://schemas.openxmlformats.org/officeDocument/2006/relationships/slideLayout" Target="../slideLayouts/slideLayout1672.xml"/><Relationship Id="rId2" Type="http://schemas.openxmlformats.org/officeDocument/2006/relationships/slideLayout" Target="../slideLayouts/slideLayout1673.xml"/><Relationship Id="rId3" Type="http://schemas.openxmlformats.org/officeDocument/2006/relationships/slideLayout" Target="../slideLayouts/slideLayout1674.xml"/><Relationship Id="rId4" Type="http://schemas.openxmlformats.org/officeDocument/2006/relationships/slideLayout" Target="../slideLayouts/slideLayout1675.xml"/><Relationship Id="rId5" Type="http://schemas.openxmlformats.org/officeDocument/2006/relationships/slideLayout" Target="../slideLayouts/slideLayout1676.xml"/><Relationship Id="rId6" Type="http://schemas.openxmlformats.org/officeDocument/2006/relationships/slideLayout" Target="../slideLayouts/slideLayout1677.xml"/><Relationship Id="rId7" Type="http://schemas.openxmlformats.org/officeDocument/2006/relationships/slideLayout" Target="../slideLayouts/slideLayout1678.xml"/><Relationship Id="rId8" Type="http://schemas.openxmlformats.org/officeDocument/2006/relationships/slideLayout" Target="../slideLayouts/slideLayout1679.xml"/><Relationship Id="rId9" Type="http://schemas.openxmlformats.org/officeDocument/2006/relationships/slideLayout" Target="../slideLayouts/slideLayout1680.xml"/><Relationship Id="rId10" Type="http://schemas.openxmlformats.org/officeDocument/2006/relationships/slideLayout" Target="../slideLayouts/slideLayout1681.xml"/></Relationships>
</file>

<file path=ppt/slideMasters/_rels/slideMaster1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3.xml"/><Relationship Id="rId12" Type="http://schemas.openxmlformats.org/officeDocument/2006/relationships/theme" Target="../theme/theme154.xml"/><Relationship Id="rId1" Type="http://schemas.openxmlformats.org/officeDocument/2006/relationships/slideLayout" Target="../slideLayouts/slideLayout1683.xml"/><Relationship Id="rId2" Type="http://schemas.openxmlformats.org/officeDocument/2006/relationships/slideLayout" Target="../slideLayouts/slideLayout1684.xml"/><Relationship Id="rId3" Type="http://schemas.openxmlformats.org/officeDocument/2006/relationships/slideLayout" Target="../slideLayouts/slideLayout1685.xml"/><Relationship Id="rId4" Type="http://schemas.openxmlformats.org/officeDocument/2006/relationships/slideLayout" Target="../slideLayouts/slideLayout1686.xml"/><Relationship Id="rId5" Type="http://schemas.openxmlformats.org/officeDocument/2006/relationships/slideLayout" Target="../slideLayouts/slideLayout1687.xml"/><Relationship Id="rId6" Type="http://schemas.openxmlformats.org/officeDocument/2006/relationships/slideLayout" Target="../slideLayouts/slideLayout1688.xml"/><Relationship Id="rId7" Type="http://schemas.openxmlformats.org/officeDocument/2006/relationships/slideLayout" Target="../slideLayouts/slideLayout1689.xml"/><Relationship Id="rId8" Type="http://schemas.openxmlformats.org/officeDocument/2006/relationships/slideLayout" Target="../slideLayouts/slideLayout1690.xml"/><Relationship Id="rId9" Type="http://schemas.openxmlformats.org/officeDocument/2006/relationships/slideLayout" Target="../slideLayouts/slideLayout1691.xml"/><Relationship Id="rId10" Type="http://schemas.openxmlformats.org/officeDocument/2006/relationships/slideLayout" Target="../slideLayouts/slideLayout1692.xml"/></Relationships>
</file>

<file path=ppt/slideMasters/_rels/slideMaster1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4.xml"/><Relationship Id="rId12" Type="http://schemas.openxmlformats.org/officeDocument/2006/relationships/theme" Target="../theme/theme155.xml"/><Relationship Id="rId1" Type="http://schemas.openxmlformats.org/officeDocument/2006/relationships/slideLayout" Target="../slideLayouts/slideLayout1694.xml"/><Relationship Id="rId2" Type="http://schemas.openxmlformats.org/officeDocument/2006/relationships/slideLayout" Target="../slideLayouts/slideLayout1695.xml"/><Relationship Id="rId3" Type="http://schemas.openxmlformats.org/officeDocument/2006/relationships/slideLayout" Target="../slideLayouts/slideLayout1696.xml"/><Relationship Id="rId4" Type="http://schemas.openxmlformats.org/officeDocument/2006/relationships/slideLayout" Target="../slideLayouts/slideLayout1697.xml"/><Relationship Id="rId5" Type="http://schemas.openxmlformats.org/officeDocument/2006/relationships/slideLayout" Target="../slideLayouts/slideLayout1698.xml"/><Relationship Id="rId6" Type="http://schemas.openxmlformats.org/officeDocument/2006/relationships/slideLayout" Target="../slideLayouts/slideLayout1699.xml"/><Relationship Id="rId7" Type="http://schemas.openxmlformats.org/officeDocument/2006/relationships/slideLayout" Target="../slideLayouts/slideLayout1700.xml"/><Relationship Id="rId8" Type="http://schemas.openxmlformats.org/officeDocument/2006/relationships/slideLayout" Target="../slideLayouts/slideLayout1701.xml"/><Relationship Id="rId9" Type="http://schemas.openxmlformats.org/officeDocument/2006/relationships/slideLayout" Target="../slideLayouts/slideLayout1702.xml"/><Relationship Id="rId10" Type="http://schemas.openxmlformats.org/officeDocument/2006/relationships/slideLayout" Target="../slideLayouts/slideLayout1703.xml"/></Relationships>
</file>

<file path=ppt/slideMasters/_rels/slideMaster1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5.xml"/><Relationship Id="rId12" Type="http://schemas.openxmlformats.org/officeDocument/2006/relationships/theme" Target="../theme/theme156.xml"/><Relationship Id="rId1" Type="http://schemas.openxmlformats.org/officeDocument/2006/relationships/slideLayout" Target="../slideLayouts/slideLayout1705.xml"/><Relationship Id="rId2" Type="http://schemas.openxmlformats.org/officeDocument/2006/relationships/slideLayout" Target="../slideLayouts/slideLayout1706.xml"/><Relationship Id="rId3" Type="http://schemas.openxmlformats.org/officeDocument/2006/relationships/slideLayout" Target="../slideLayouts/slideLayout1707.xml"/><Relationship Id="rId4" Type="http://schemas.openxmlformats.org/officeDocument/2006/relationships/slideLayout" Target="../slideLayouts/slideLayout1708.xml"/><Relationship Id="rId5" Type="http://schemas.openxmlformats.org/officeDocument/2006/relationships/slideLayout" Target="../slideLayouts/slideLayout1709.xml"/><Relationship Id="rId6" Type="http://schemas.openxmlformats.org/officeDocument/2006/relationships/slideLayout" Target="../slideLayouts/slideLayout1710.xml"/><Relationship Id="rId7" Type="http://schemas.openxmlformats.org/officeDocument/2006/relationships/slideLayout" Target="../slideLayouts/slideLayout1711.xml"/><Relationship Id="rId8" Type="http://schemas.openxmlformats.org/officeDocument/2006/relationships/slideLayout" Target="../slideLayouts/slideLayout1712.xml"/><Relationship Id="rId9" Type="http://schemas.openxmlformats.org/officeDocument/2006/relationships/slideLayout" Target="../slideLayouts/slideLayout1713.xml"/><Relationship Id="rId10" Type="http://schemas.openxmlformats.org/officeDocument/2006/relationships/slideLayout" Target="../slideLayouts/slideLayout1714.xml"/></Relationships>
</file>

<file path=ppt/slideMasters/_rels/slideMaster1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26.xml"/><Relationship Id="rId12" Type="http://schemas.openxmlformats.org/officeDocument/2006/relationships/theme" Target="../theme/theme157.xml"/><Relationship Id="rId1" Type="http://schemas.openxmlformats.org/officeDocument/2006/relationships/slideLayout" Target="../slideLayouts/slideLayout1716.xml"/><Relationship Id="rId2" Type="http://schemas.openxmlformats.org/officeDocument/2006/relationships/slideLayout" Target="../slideLayouts/slideLayout1717.xml"/><Relationship Id="rId3" Type="http://schemas.openxmlformats.org/officeDocument/2006/relationships/slideLayout" Target="../slideLayouts/slideLayout1718.xml"/><Relationship Id="rId4" Type="http://schemas.openxmlformats.org/officeDocument/2006/relationships/slideLayout" Target="../slideLayouts/slideLayout1719.xml"/><Relationship Id="rId5" Type="http://schemas.openxmlformats.org/officeDocument/2006/relationships/slideLayout" Target="../slideLayouts/slideLayout1720.xml"/><Relationship Id="rId6" Type="http://schemas.openxmlformats.org/officeDocument/2006/relationships/slideLayout" Target="../slideLayouts/slideLayout1721.xml"/><Relationship Id="rId7" Type="http://schemas.openxmlformats.org/officeDocument/2006/relationships/slideLayout" Target="../slideLayouts/slideLayout1722.xml"/><Relationship Id="rId8" Type="http://schemas.openxmlformats.org/officeDocument/2006/relationships/slideLayout" Target="../slideLayouts/slideLayout1723.xml"/><Relationship Id="rId9" Type="http://schemas.openxmlformats.org/officeDocument/2006/relationships/slideLayout" Target="../slideLayouts/slideLayout1724.xml"/><Relationship Id="rId10" Type="http://schemas.openxmlformats.org/officeDocument/2006/relationships/slideLayout" Target="../slideLayouts/slideLayout1725.xml"/></Relationships>
</file>

<file path=ppt/slideMasters/_rels/slideMaster1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7.xml"/><Relationship Id="rId12" Type="http://schemas.openxmlformats.org/officeDocument/2006/relationships/theme" Target="../theme/theme158.xml"/><Relationship Id="rId1" Type="http://schemas.openxmlformats.org/officeDocument/2006/relationships/slideLayout" Target="../slideLayouts/slideLayout1727.xml"/><Relationship Id="rId2" Type="http://schemas.openxmlformats.org/officeDocument/2006/relationships/slideLayout" Target="../slideLayouts/slideLayout1728.xml"/><Relationship Id="rId3" Type="http://schemas.openxmlformats.org/officeDocument/2006/relationships/slideLayout" Target="../slideLayouts/slideLayout1729.xml"/><Relationship Id="rId4" Type="http://schemas.openxmlformats.org/officeDocument/2006/relationships/slideLayout" Target="../slideLayouts/slideLayout1730.xml"/><Relationship Id="rId5" Type="http://schemas.openxmlformats.org/officeDocument/2006/relationships/slideLayout" Target="../slideLayouts/slideLayout1731.xml"/><Relationship Id="rId6" Type="http://schemas.openxmlformats.org/officeDocument/2006/relationships/slideLayout" Target="../slideLayouts/slideLayout1732.xml"/><Relationship Id="rId7" Type="http://schemas.openxmlformats.org/officeDocument/2006/relationships/slideLayout" Target="../slideLayouts/slideLayout1733.xml"/><Relationship Id="rId8" Type="http://schemas.openxmlformats.org/officeDocument/2006/relationships/slideLayout" Target="../slideLayouts/slideLayout1734.xml"/><Relationship Id="rId9" Type="http://schemas.openxmlformats.org/officeDocument/2006/relationships/slideLayout" Target="../slideLayouts/slideLayout1735.xml"/><Relationship Id="rId10" Type="http://schemas.openxmlformats.org/officeDocument/2006/relationships/slideLayout" Target="../slideLayouts/slideLayout1736.xml"/></Relationships>
</file>

<file path=ppt/slideMasters/_rels/slideMaster1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48.xml"/><Relationship Id="rId12" Type="http://schemas.openxmlformats.org/officeDocument/2006/relationships/theme" Target="../theme/theme159.xml"/><Relationship Id="rId1" Type="http://schemas.openxmlformats.org/officeDocument/2006/relationships/slideLayout" Target="../slideLayouts/slideLayout1738.xml"/><Relationship Id="rId2" Type="http://schemas.openxmlformats.org/officeDocument/2006/relationships/slideLayout" Target="../slideLayouts/slideLayout1739.xml"/><Relationship Id="rId3" Type="http://schemas.openxmlformats.org/officeDocument/2006/relationships/slideLayout" Target="../slideLayouts/slideLayout1740.xml"/><Relationship Id="rId4" Type="http://schemas.openxmlformats.org/officeDocument/2006/relationships/slideLayout" Target="../slideLayouts/slideLayout1741.xml"/><Relationship Id="rId5" Type="http://schemas.openxmlformats.org/officeDocument/2006/relationships/slideLayout" Target="../slideLayouts/slideLayout1742.xml"/><Relationship Id="rId6" Type="http://schemas.openxmlformats.org/officeDocument/2006/relationships/slideLayout" Target="../slideLayouts/slideLayout1743.xml"/><Relationship Id="rId7" Type="http://schemas.openxmlformats.org/officeDocument/2006/relationships/slideLayout" Target="../slideLayouts/slideLayout1744.xml"/><Relationship Id="rId8" Type="http://schemas.openxmlformats.org/officeDocument/2006/relationships/slideLayout" Target="../slideLayouts/slideLayout1745.xml"/><Relationship Id="rId9" Type="http://schemas.openxmlformats.org/officeDocument/2006/relationships/slideLayout" Target="../slideLayouts/slideLayout1746.xml"/><Relationship Id="rId10" Type="http://schemas.openxmlformats.org/officeDocument/2006/relationships/slideLayout" Target="../slideLayouts/slideLayout174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59.xml"/><Relationship Id="rId12" Type="http://schemas.openxmlformats.org/officeDocument/2006/relationships/theme" Target="../theme/theme160.xml"/><Relationship Id="rId1" Type="http://schemas.openxmlformats.org/officeDocument/2006/relationships/slideLayout" Target="../slideLayouts/slideLayout1749.xml"/><Relationship Id="rId2" Type="http://schemas.openxmlformats.org/officeDocument/2006/relationships/slideLayout" Target="../slideLayouts/slideLayout1750.xml"/><Relationship Id="rId3" Type="http://schemas.openxmlformats.org/officeDocument/2006/relationships/slideLayout" Target="../slideLayouts/slideLayout1751.xml"/><Relationship Id="rId4" Type="http://schemas.openxmlformats.org/officeDocument/2006/relationships/slideLayout" Target="../slideLayouts/slideLayout1752.xml"/><Relationship Id="rId5" Type="http://schemas.openxmlformats.org/officeDocument/2006/relationships/slideLayout" Target="../slideLayouts/slideLayout1753.xml"/><Relationship Id="rId6" Type="http://schemas.openxmlformats.org/officeDocument/2006/relationships/slideLayout" Target="../slideLayouts/slideLayout1754.xml"/><Relationship Id="rId7" Type="http://schemas.openxmlformats.org/officeDocument/2006/relationships/slideLayout" Target="../slideLayouts/slideLayout1755.xml"/><Relationship Id="rId8" Type="http://schemas.openxmlformats.org/officeDocument/2006/relationships/slideLayout" Target="../slideLayouts/slideLayout1756.xml"/><Relationship Id="rId9" Type="http://schemas.openxmlformats.org/officeDocument/2006/relationships/slideLayout" Target="../slideLayouts/slideLayout1757.xml"/><Relationship Id="rId10" Type="http://schemas.openxmlformats.org/officeDocument/2006/relationships/slideLayout" Target="../slideLayouts/slideLayout1758.xml"/></Relationships>
</file>

<file path=ppt/slideMasters/_rels/slideMaster1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0.xml"/><Relationship Id="rId12" Type="http://schemas.openxmlformats.org/officeDocument/2006/relationships/theme" Target="../theme/theme161.xml"/><Relationship Id="rId1" Type="http://schemas.openxmlformats.org/officeDocument/2006/relationships/slideLayout" Target="../slideLayouts/slideLayout1760.xml"/><Relationship Id="rId2" Type="http://schemas.openxmlformats.org/officeDocument/2006/relationships/slideLayout" Target="../slideLayouts/slideLayout1761.xml"/><Relationship Id="rId3" Type="http://schemas.openxmlformats.org/officeDocument/2006/relationships/slideLayout" Target="../slideLayouts/slideLayout1762.xml"/><Relationship Id="rId4" Type="http://schemas.openxmlformats.org/officeDocument/2006/relationships/slideLayout" Target="../slideLayouts/slideLayout1763.xml"/><Relationship Id="rId5" Type="http://schemas.openxmlformats.org/officeDocument/2006/relationships/slideLayout" Target="../slideLayouts/slideLayout1764.xml"/><Relationship Id="rId6" Type="http://schemas.openxmlformats.org/officeDocument/2006/relationships/slideLayout" Target="../slideLayouts/slideLayout1765.xml"/><Relationship Id="rId7" Type="http://schemas.openxmlformats.org/officeDocument/2006/relationships/slideLayout" Target="../slideLayouts/slideLayout1766.xml"/><Relationship Id="rId8" Type="http://schemas.openxmlformats.org/officeDocument/2006/relationships/slideLayout" Target="../slideLayouts/slideLayout1767.xml"/><Relationship Id="rId9" Type="http://schemas.openxmlformats.org/officeDocument/2006/relationships/slideLayout" Target="../slideLayouts/slideLayout1768.xml"/><Relationship Id="rId10" Type="http://schemas.openxmlformats.org/officeDocument/2006/relationships/slideLayout" Target="../slideLayouts/slideLayout1769.xml"/></Relationships>
</file>

<file path=ppt/slideMasters/_rels/slideMaster1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81.xml"/><Relationship Id="rId12" Type="http://schemas.openxmlformats.org/officeDocument/2006/relationships/theme" Target="../theme/theme162.xml"/><Relationship Id="rId1" Type="http://schemas.openxmlformats.org/officeDocument/2006/relationships/slideLayout" Target="../slideLayouts/slideLayout1771.xml"/><Relationship Id="rId2" Type="http://schemas.openxmlformats.org/officeDocument/2006/relationships/slideLayout" Target="../slideLayouts/slideLayout1772.xml"/><Relationship Id="rId3" Type="http://schemas.openxmlformats.org/officeDocument/2006/relationships/slideLayout" Target="../slideLayouts/slideLayout1773.xml"/><Relationship Id="rId4" Type="http://schemas.openxmlformats.org/officeDocument/2006/relationships/slideLayout" Target="../slideLayouts/slideLayout1774.xml"/><Relationship Id="rId5" Type="http://schemas.openxmlformats.org/officeDocument/2006/relationships/slideLayout" Target="../slideLayouts/slideLayout1775.xml"/><Relationship Id="rId6" Type="http://schemas.openxmlformats.org/officeDocument/2006/relationships/slideLayout" Target="../slideLayouts/slideLayout1776.xml"/><Relationship Id="rId7" Type="http://schemas.openxmlformats.org/officeDocument/2006/relationships/slideLayout" Target="../slideLayouts/slideLayout1777.xml"/><Relationship Id="rId8" Type="http://schemas.openxmlformats.org/officeDocument/2006/relationships/slideLayout" Target="../slideLayouts/slideLayout1778.xml"/><Relationship Id="rId9" Type="http://schemas.openxmlformats.org/officeDocument/2006/relationships/slideLayout" Target="../slideLayouts/slideLayout1779.xml"/><Relationship Id="rId10" Type="http://schemas.openxmlformats.org/officeDocument/2006/relationships/slideLayout" Target="../slideLayouts/slideLayout1780.xml"/></Relationships>
</file>

<file path=ppt/slideMasters/_rels/slideMaster1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2.xml"/><Relationship Id="rId12" Type="http://schemas.openxmlformats.org/officeDocument/2006/relationships/theme" Target="../theme/theme163.xml"/><Relationship Id="rId1" Type="http://schemas.openxmlformats.org/officeDocument/2006/relationships/slideLayout" Target="../slideLayouts/slideLayout1782.xml"/><Relationship Id="rId2" Type="http://schemas.openxmlformats.org/officeDocument/2006/relationships/slideLayout" Target="../slideLayouts/slideLayout1783.xml"/><Relationship Id="rId3" Type="http://schemas.openxmlformats.org/officeDocument/2006/relationships/slideLayout" Target="../slideLayouts/slideLayout1784.xml"/><Relationship Id="rId4" Type="http://schemas.openxmlformats.org/officeDocument/2006/relationships/slideLayout" Target="../slideLayouts/slideLayout1785.xml"/><Relationship Id="rId5" Type="http://schemas.openxmlformats.org/officeDocument/2006/relationships/slideLayout" Target="../slideLayouts/slideLayout1786.xml"/><Relationship Id="rId6" Type="http://schemas.openxmlformats.org/officeDocument/2006/relationships/slideLayout" Target="../slideLayouts/slideLayout1787.xml"/><Relationship Id="rId7" Type="http://schemas.openxmlformats.org/officeDocument/2006/relationships/slideLayout" Target="../slideLayouts/slideLayout1788.xml"/><Relationship Id="rId8" Type="http://schemas.openxmlformats.org/officeDocument/2006/relationships/slideLayout" Target="../slideLayouts/slideLayout1789.xml"/><Relationship Id="rId9" Type="http://schemas.openxmlformats.org/officeDocument/2006/relationships/slideLayout" Target="../slideLayouts/slideLayout1790.xml"/><Relationship Id="rId10" Type="http://schemas.openxmlformats.org/officeDocument/2006/relationships/slideLayout" Target="../slideLayouts/slideLayout1791.xml"/></Relationships>
</file>

<file path=ppt/slideMasters/_rels/slideMaster1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3.xml"/><Relationship Id="rId12" Type="http://schemas.openxmlformats.org/officeDocument/2006/relationships/theme" Target="../theme/theme164.xml"/><Relationship Id="rId1" Type="http://schemas.openxmlformats.org/officeDocument/2006/relationships/slideLayout" Target="../slideLayouts/slideLayout1793.xml"/><Relationship Id="rId2" Type="http://schemas.openxmlformats.org/officeDocument/2006/relationships/slideLayout" Target="../slideLayouts/slideLayout1794.xml"/><Relationship Id="rId3" Type="http://schemas.openxmlformats.org/officeDocument/2006/relationships/slideLayout" Target="../slideLayouts/slideLayout1795.xml"/><Relationship Id="rId4" Type="http://schemas.openxmlformats.org/officeDocument/2006/relationships/slideLayout" Target="../slideLayouts/slideLayout1796.xml"/><Relationship Id="rId5" Type="http://schemas.openxmlformats.org/officeDocument/2006/relationships/slideLayout" Target="../slideLayouts/slideLayout1797.xml"/><Relationship Id="rId6" Type="http://schemas.openxmlformats.org/officeDocument/2006/relationships/slideLayout" Target="../slideLayouts/slideLayout1798.xml"/><Relationship Id="rId7" Type="http://schemas.openxmlformats.org/officeDocument/2006/relationships/slideLayout" Target="../slideLayouts/slideLayout1799.xml"/><Relationship Id="rId8" Type="http://schemas.openxmlformats.org/officeDocument/2006/relationships/slideLayout" Target="../slideLayouts/slideLayout1800.xml"/><Relationship Id="rId9" Type="http://schemas.openxmlformats.org/officeDocument/2006/relationships/slideLayout" Target="../slideLayouts/slideLayout1801.xml"/><Relationship Id="rId10" Type="http://schemas.openxmlformats.org/officeDocument/2006/relationships/slideLayout" Target="../slideLayouts/slideLayout1802.xml"/></Relationships>
</file>

<file path=ppt/slideMasters/_rels/slideMaster1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4.xml"/><Relationship Id="rId12" Type="http://schemas.openxmlformats.org/officeDocument/2006/relationships/theme" Target="../theme/theme165.xml"/><Relationship Id="rId1" Type="http://schemas.openxmlformats.org/officeDocument/2006/relationships/slideLayout" Target="../slideLayouts/slideLayout1804.xml"/><Relationship Id="rId2" Type="http://schemas.openxmlformats.org/officeDocument/2006/relationships/slideLayout" Target="../slideLayouts/slideLayout1805.xml"/><Relationship Id="rId3" Type="http://schemas.openxmlformats.org/officeDocument/2006/relationships/slideLayout" Target="../slideLayouts/slideLayout1806.xml"/><Relationship Id="rId4" Type="http://schemas.openxmlformats.org/officeDocument/2006/relationships/slideLayout" Target="../slideLayouts/slideLayout1807.xml"/><Relationship Id="rId5" Type="http://schemas.openxmlformats.org/officeDocument/2006/relationships/slideLayout" Target="../slideLayouts/slideLayout1808.xml"/><Relationship Id="rId6" Type="http://schemas.openxmlformats.org/officeDocument/2006/relationships/slideLayout" Target="../slideLayouts/slideLayout1809.xml"/><Relationship Id="rId7" Type="http://schemas.openxmlformats.org/officeDocument/2006/relationships/slideLayout" Target="../slideLayouts/slideLayout1810.xml"/><Relationship Id="rId8" Type="http://schemas.openxmlformats.org/officeDocument/2006/relationships/slideLayout" Target="../slideLayouts/slideLayout1811.xml"/><Relationship Id="rId9" Type="http://schemas.openxmlformats.org/officeDocument/2006/relationships/slideLayout" Target="../slideLayouts/slideLayout1812.xml"/><Relationship Id="rId10" Type="http://schemas.openxmlformats.org/officeDocument/2006/relationships/slideLayout" Target="../slideLayouts/slideLayout1813.xml"/></Relationships>
</file>

<file path=ppt/slideMasters/_rels/slideMaster1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5.xml"/><Relationship Id="rId12" Type="http://schemas.openxmlformats.org/officeDocument/2006/relationships/theme" Target="../theme/theme166.xml"/><Relationship Id="rId1" Type="http://schemas.openxmlformats.org/officeDocument/2006/relationships/slideLayout" Target="../slideLayouts/slideLayout1815.xml"/><Relationship Id="rId2" Type="http://schemas.openxmlformats.org/officeDocument/2006/relationships/slideLayout" Target="../slideLayouts/slideLayout1816.xml"/><Relationship Id="rId3" Type="http://schemas.openxmlformats.org/officeDocument/2006/relationships/slideLayout" Target="../slideLayouts/slideLayout1817.xml"/><Relationship Id="rId4" Type="http://schemas.openxmlformats.org/officeDocument/2006/relationships/slideLayout" Target="../slideLayouts/slideLayout1818.xml"/><Relationship Id="rId5" Type="http://schemas.openxmlformats.org/officeDocument/2006/relationships/slideLayout" Target="../slideLayouts/slideLayout1819.xml"/><Relationship Id="rId6" Type="http://schemas.openxmlformats.org/officeDocument/2006/relationships/slideLayout" Target="../slideLayouts/slideLayout1820.xml"/><Relationship Id="rId7" Type="http://schemas.openxmlformats.org/officeDocument/2006/relationships/slideLayout" Target="../slideLayouts/slideLayout1821.xml"/><Relationship Id="rId8" Type="http://schemas.openxmlformats.org/officeDocument/2006/relationships/slideLayout" Target="../slideLayouts/slideLayout1822.xml"/><Relationship Id="rId9" Type="http://schemas.openxmlformats.org/officeDocument/2006/relationships/slideLayout" Target="../slideLayouts/slideLayout1823.xml"/><Relationship Id="rId10" Type="http://schemas.openxmlformats.org/officeDocument/2006/relationships/slideLayout" Target="../slideLayouts/slideLayout1824.xml"/></Relationships>
</file>

<file path=ppt/slideMasters/_rels/slideMaster1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36.xml"/><Relationship Id="rId12" Type="http://schemas.openxmlformats.org/officeDocument/2006/relationships/theme" Target="../theme/theme167.xml"/><Relationship Id="rId1" Type="http://schemas.openxmlformats.org/officeDocument/2006/relationships/slideLayout" Target="../slideLayouts/slideLayout1826.xml"/><Relationship Id="rId2" Type="http://schemas.openxmlformats.org/officeDocument/2006/relationships/slideLayout" Target="../slideLayouts/slideLayout1827.xml"/><Relationship Id="rId3" Type="http://schemas.openxmlformats.org/officeDocument/2006/relationships/slideLayout" Target="../slideLayouts/slideLayout1828.xml"/><Relationship Id="rId4" Type="http://schemas.openxmlformats.org/officeDocument/2006/relationships/slideLayout" Target="../slideLayouts/slideLayout1829.xml"/><Relationship Id="rId5" Type="http://schemas.openxmlformats.org/officeDocument/2006/relationships/slideLayout" Target="../slideLayouts/slideLayout1830.xml"/><Relationship Id="rId6" Type="http://schemas.openxmlformats.org/officeDocument/2006/relationships/slideLayout" Target="../slideLayouts/slideLayout1831.xml"/><Relationship Id="rId7" Type="http://schemas.openxmlformats.org/officeDocument/2006/relationships/slideLayout" Target="../slideLayouts/slideLayout1832.xml"/><Relationship Id="rId8" Type="http://schemas.openxmlformats.org/officeDocument/2006/relationships/slideLayout" Target="../slideLayouts/slideLayout1833.xml"/><Relationship Id="rId9" Type="http://schemas.openxmlformats.org/officeDocument/2006/relationships/slideLayout" Target="../slideLayouts/slideLayout1834.xml"/><Relationship Id="rId10" Type="http://schemas.openxmlformats.org/officeDocument/2006/relationships/slideLayout" Target="../slideLayouts/slideLayout1835.xml"/></Relationships>
</file>

<file path=ppt/slideMasters/_rels/slideMaster1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47.xml"/><Relationship Id="rId12" Type="http://schemas.openxmlformats.org/officeDocument/2006/relationships/theme" Target="../theme/theme168.xml"/><Relationship Id="rId1" Type="http://schemas.openxmlformats.org/officeDocument/2006/relationships/slideLayout" Target="../slideLayouts/slideLayout1837.xml"/><Relationship Id="rId2" Type="http://schemas.openxmlformats.org/officeDocument/2006/relationships/slideLayout" Target="../slideLayouts/slideLayout1838.xml"/><Relationship Id="rId3" Type="http://schemas.openxmlformats.org/officeDocument/2006/relationships/slideLayout" Target="../slideLayouts/slideLayout1839.xml"/><Relationship Id="rId4" Type="http://schemas.openxmlformats.org/officeDocument/2006/relationships/slideLayout" Target="../slideLayouts/slideLayout1840.xml"/><Relationship Id="rId5" Type="http://schemas.openxmlformats.org/officeDocument/2006/relationships/slideLayout" Target="../slideLayouts/slideLayout1841.xml"/><Relationship Id="rId6" Type="http://schemas.openxmlformats.org/officeDocument/2006/relationships/slideLayout" Target="../slideLayouts/slideLayout1842.xml"/><Relationship Id="rId7" Type="http://schemas.openxmlformats.org/officeDocument/2006/relationships/slideLayout" Target="../slideLayouts/slideLayout1843.xml"/><Relationship Id="rId8" Type="http://schemas.openxmlformats.org/officeDocument/2006/relationships/slideLayout" Target="../slideLayouts/slideLayout1844.xml"/><Relationship Id="rId9" Type="http://schemas.openxmlformats.org/officeDocument/2006/relationships/slideLayout" Target="../slideLayouts/slideLayout1845.xml"/><Relationship Id="rId10" Type="http://schemas.openxmlformats.org/officeDocument/2006/relationships/slideLayout" Target="../slideLayouts/slideLayout1846.xml"/></Relationships>
</file>

<file path=ppt/slideMasters/_rels/slideMaster1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8.xml"/><Relationship Id="rId12" Type="http://schemas.openxmlformats.org/officeDocument/2006/relationships/theme" Target="../theme/theme169.xml"/><Relationship Id="rId1" Type="http://schemas.openxmlformats.org/officeDocument/2006/relationships/slideLayout" Target="../slideLayouts/slideLayout1848.xml"/><Relationship Id="rId2" Type="http://schemas.openxmlformats.org/officeDocument/2006/relationships/slideLayout" Target="../slideLayouts/slideLayout1849.xml"/><Relationship Id="rId3" Type="http://schemas.openxmlformats.org/officeDocument/2006/relationships/slideLayout" Target="../slideLayouts/slideLayout1850.xml"/><Relationship Id="rId4" Type="http://schemas.openxmlformats.org/officeDocument/2006/relationships/slideLayout" Target="../slideLayouts/slideLayout1851.xml"/><Relationship Id="rId5" Type="http://schemas.openxmlformats.org/officeDocument/2006/relationships/slideLayout" Target="../slideLayouts/slideLayout1852.xml"/><Relationship Id="rId6" Type="http://schemas.openxmlformats.org/officeDocument/2006/relationships/slideLayout" Target="../slideLayouts/slideLayout1853.xml"/><Relationship Id="rId7" Type="http://schemas.openxmlformats.org/officeDocument/2006/relationships/slideLayout" Target="../slideLayouts/slideLayout1854.xml"/><Relationship Id="rId8" Type="http://schemas.openxmlformats.org/officeDocument/2006/relationships/slideLayout" Target="../slideLayouts/slideLayout1855.xml"/><Relationship Id="rId9" Type="http://schemas.openxmlformats.org/officeDocument/2006/relationships/slideLayout" Target="../slideLayouts/slideLayout1856.xml"/><Relationship Id="rId10" Type="http://schemas.openxmlformats.org/officeDocument/2006/relationships/slideLayout" Target="../slideLayouts/slideLayout185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9.xml"/><Relationship Id="rId12" Type="http://schemas.openxmlformats.org/officeDocument/2006/relationships/theme" Target="../theme/theme170.xml"/><Relationship Id="rId1" Type="http://schemas.openxmlformats.org/officeDocument/2006/relationships/slideLayout" Target="../slideLayouts/slideLayout1859.xml"/><Relationship Id="rId2" Type="http://schemas.openxmlformats.org/officeDocument/2006/relationships/slideLayout" Target="../slideLayouts/slideLayout1860.xml"/><Relationship Id="rId3" Type="http://schemas.openxmlformats.org/officeDocument/2006/relationships/slideLayout" Target="../slideLayouts/slideLayout1861.xml"/><Relationship Id="rId4" Type="http://schemas.openxmlformats.org/officeDocument/2006/relationships/slideLayout" Target="../slideLayouts/slideLayout1862.xml"/><Relationship Id="rId5" Type="http://schemas.openxmlformats.org/officeDocument/2006/relationships/slideLayout" Target="../slideLayouts/slideLayout1863.xml"/><Relationship Id="rId6" Type="http://schemas.openxmlformats.org/officeDocument/2006/relationships/slideLayout" Target="../slideLayouts/slideLayout1864.xml"/><Relationship Id="rId7" Type="http://schemas.openxmlformats.org/officeDocument/2006/relationships/slideLayout" Target="../slideLayouts/slideLayout1865.xml"/><Relationship Id="rId8" Type="http://schemas.openxmlformats.org/officeDocument/2006/relationships/slideLayout" Target="../slideLayouts/slideLayout1866.xml"/><Relationship Id="rId9" Type="http://schemas.openxmlformats.org/officeDocument/2006/relationships/slideLayout" Target="../slideLayouts/slideLayout1867.xml"/><Relationship Id="rId10" Type="http://schemas.openxmlformats.org/officeDocument/2006/relationships/slideLayout" Target="../slideLayouts/slideLayout1868.xml"/></Relationships>
</file>

<file path=ppt/slideMasters/_rels/slideMaster1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0.xml"/><Relationship Id="rId12" Type="http://schemas.openxmlformats.org/officeDocument/2006/relationships/theme" Target="../theme/theme171.xml"/><Relationship Id="rId1" Type="http://schemas.openxmlformats.org/officeDocument/2006/relationships/slideLayout" Target="../slideLayouts/slideLayout1870.xml"/><Relationship Id="rId2" Type="http://schemas.openxmlformats.org/officeDocument/2006/relationships/slideLayout" Target="../slideLayouts/slideLayout1871.xml"/><Relationship Id="rId3" Type="http://schemas.openxmlformats.org/officeDocument/2006/relationships/slideLayout" Target="../slideLayouts/slideLayout1872.xml"/><Relationship Id="rId4" Type="http://schemas.openxmlformats.org/officeDocument/2006/relationships/slideLayout" Target="../slideLayouts/slideLayout1873.xml"/><Relationship Id="rId5" Type="http://schemas.openxmlformats.org/officeDocument/2006/relationships/slideLayout" Target="../slideLayouts/slideLayout1874.xml"/><Relationship Id="rId6" Type="http://schemas.openxmlformats.org/officeDocument/2006/relationships/slideLayout" Target="../slideLayouts/slideLayout1875.xml"/><Relationship Id="rId7" Type="http://schemas.openxmlformats.org/officeDocument/2006/relationships/slideLayout" Target="../slideLayouts/slideLayout1876.xml"/><Relationship Id="rId8" Type="http://schemas.openxmlformats.org/officeDocument/2006/relationships/slideLayout" Target="../slideLayouts/slideLayout1877.xml"/><Relationship Id="rId9" Type="http://schemas.openxmlformats.org/officeDocument/2006/relationships/slideLayout" Target="../slideLayouts/slideLayout1878.xml"/><Relationship Id="rId10" Type="http://schemas.openxmlformats.org/officeDocument/2006/relationships/slideLayout" Target="../slideLayouts/slideLayout1879.xml"/></Relationships>
</file>

<file path=ppt/slideMasters/_rels/slideMaster1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1.xml"/><Relationship Id="rId12" Type="http://schemas.openxmlformats.org/officeDocument/2006/relationships/theme" Target="../theme/theme172.xml"/><Relationship Id="rId1" Type="http://schemas.openxmlformats.org/officeDocument/2006/relationships/slideLayout" Target="../slideLayouts/slideLayout1881.xml"/><Relationship Id="rId2" Type="http://schemas.openxmlformats.org/officeDocument/2006/relationships/slideLayout" Target="../slideLayouts/slideLayout1882.xml"/><Relationship Id="rId3" Type="http://schemas.openxmlformats.org/officeDocument/2006/relationships/slideLayout" Target="../slideLayouts/slideLayout1883.xml"/><Relationship Id="rId4" Type="http://schemas.openxmlformats.org/officeDocument/2006/relationships/slideLayout" Target="../slideLayouts/slideLayout1884.xml"/><Relationship Id="rId5" Type="http://schemas.openxmlformats.org/officeDocument/2006/relationships/slideLayout" Target="../slideLayouts/slideLayout1885.xml"/><Relationship Id="rId6" Type="http://schemas.openxmlformats.org/officeDocument/2006/relationships/slideLayout" Target="../slideLayouts/slideLayout1886.xml"/><Relationship Id="rId7" Type="http://schemas.openxmlformats.org/officeDocument/2006/relationships/slideLayout" Target="../slideLayouts/slideLayout1887.xml"/><Relationship Id="rId8" Type="http://schemas.openxmlformats.org/officeDocument/2006/relationships/slideLayout" Target="../slideLayouts/slideLayout1888.xml"/><Relationship Id="rId9" Type="http://schemas.openxmlformats.org/officeDocument/2006/relationships/slideLayout" Target="../slideLayouts/slideLayout1889.xml"/><Relationship Id="rId10" Type="http://schemas.openxmlformats.org/officeDocument/2006/relationships/slideLayout" Target="../slideLayouts/slideLayout1890.xml"/></Relationships>
</file>

<file path=ppt/slideMasters/_rels/slideMaster1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2.xml"/><Relationship Id="rId12" Type="http://schemas.openxmlformats.org/officeDocument/2006/relationships/theme" Target="../theme/theme173.xml"/><Relationship Id="rId1" Type="http://schemas.openxmlformats.org/officeDocument/2006/relationships/slideLayout" Target="../slideLayouts/slideLayout1892.xml"/><Relationship Id="rId2" Type="http://schemas.openxmlformats.org/officeDocument/2006/relationships/slideLayout" Target="../slideLayouts/slideLayout1893.xml"/><Relationship Id="rId3" Type="http://schemas.openxmlformats.org/officeDocument/2006/relationships/slideLayout" Target="../slideLayouts/slideLayout1894.xml"/><Relationship Id="rId4" Type="http://schemas.openxmlformats.org/officeDocument/2006/relationships/slideLayout" Target="../slideLayouts/slideLayout1895.xml"/><Relationship Id="rId5" Type="http://schemas.openxmlformats.org/officeDocument/2006/relationships/slideLayout" Target="../slideLayouts/slideLayout1896.xml"/><Relationship Id="rId6" Type="http://schemas.openxmlformats.org/officeDocument/2006/relationships/slideLayout" Target="../slideLayouts/slideLayout1897.xml"/><Relationship Id="rId7" Type="http://schemas.openxmlformats.org/officeDocument/2006/relationships/slideLayout" Target="../slideLayouts/slideLayout1898.xml"/><Relationship Id="rId8" Type="http://schemas.openxmlformats.org/officeDocument/2006/relationships/slideLayout" Target="../slideLayouts/slideLayout1899.xml"/><Relationship Id="rId9" Type="http://schemas.openxmlformats.org/officeDocument/2006/relationships/slideLayout" Target="../slideLayouts/slideLayout1900.xml"/><Relationship Id="rId10" Type="http://schemas.openxmlformats.org/officeDocument/2006/relationships/slideLayout" Target="../slideLayouts/slideLayout1901.xml"/></Relationships>
</file>

<file path=ppt/slideMasters/_rels/slideMaster1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3.xml"/><Relationship Id="rId12" Type="http://schemas.openxmlformats.org/officeDocument/2006/relationships/theme" Target="../theme/theme174.xml"/><Relationship Id="rId1" Type="http://schemas.openxmlformats.org/officeDocument/2006/relationships/slideLayout" Target="../slideLayouts/slideLayout1903.xml"/><Relationship Id="rId2" Type="http://schemas.openxmlformats.org/officeDocument/2006/relationships/slideLayout" Target="../slideLayouts/slideLayout1904.xml"/><Relationship Id="rId3" Type="http://schemas.openxmlformats.org/officeDocument/2006/relationships/slideLayout" Target="../slideLayouts/slideLayout1905.xml"/><Relationship Id="rId4" Type="http://schemas.openxmlformats.org/officeDocument/2006/relationships/slideLayout" Target="../slideLayouts/slideLayout1906.xml"/><Relationship Id="rId5" Type="http://schemas.openxmlformats.org/officeDocument/2006/relationships/slideLayout" Target="../slideLayouts/slideLayout1907.xml"/><Relationship Id="rId6" Type="http://schemas.openxmlformats.org/officeDocument/2006/relationships/slideLayout" Target="../slideLayouts/slideLayout1908.xml"/><Relationship Id="rId7" Type="http://schemas.openxmlformats.org/officeDocument/2006/relationships/slideLayout" Target="../slideLayouts/slideLayout1909.xml"/><Relationship Id="rId8" Type="http://schemas.openxmlformats.org/officeDocument/2006/relationships/slideLayout" Target="../slideLayouts/slideLayout1910.xml"/><Relationship Id="rId9" Type="http://schemas.openxmlformats.org/officeDocument/2006/relationships/slideLayout" Target="../slideLayouts/slideLayout1911.xml"/><Relationship Id="rId10" Type="http://schemas.openxmlformats.org/officeDocument/2006/relationships/slideLayout" Target="../slideLayouts/slideLayout1912.xml"/></Relationships>
</file>

<file path=ppt/slideMasters/_rels/slideMaster1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4.xml"/><Relationship Id="rId12" Type="http://schemas.openxmlformats.org/officeDocument/2006/relationships/theme" Target="../theme/theme175.xml"/><Relationship Id="rId1" Type="http://schemas.openxmlformats.org/officeDocument/2006/relationships/slideLayout" Target="../slideLayouts/slideLayout1914.xml"/><Relationship Id="rId2" Type="http://schemas.openxmlformats.org/officeDocument/2006/relationships/slideLayout" Target="../slideLayouts/slideLayout1915.xml"/><Relationship Id="rId3" Type="http://schemas.openxmlformats.org/officeDocument/2006/relationships/slideLayout" Target="../slideLayouts/slideLayout1916.xml"/><Relationship Id="rId4" Type="http://schemas.openxmlformats.org/officeDocument/2006/relationships/slideLayout" Target="../slideLayouts/slideLayout1917.xml"/><Relationship Id="rId5" Type="http://schemas.openxmlformats.org/officeDocument/2006/relationships/slideLayout" Target="../slideLayouts/slideLayout1918.xml"/><Relationship Id="rId6" Type="http://schemas.openxmlformats.org/officeDocument/2006/relationships/slideLayout" Target="../slideLayouts/slideLayout1919.xml"/><Relationship Id="rId7" Type="http://schemas.openxmlformats.org/officeDocument/2006/relationships/slideLayout" Target="../slideLayouts/slideLayout1920.xml"/><Relationship Id="rId8" Type="http://schemas.openxmlformats.org/officeDocument/2006/relationships/slideLayout" Target="../slideLayouts/slideLayout1921.xml"/><Relationship Id="rId9" Type="http://schemas.openxmlformats.org/officeDocument/2006/relationships/slideLayout" Target="../slideLayouts/slideLayout1922.xml"/><Relationship Id="rId10" Type="http://schemas.openxmlformats.org/officeDocument/2006/relationships/slideLayout" Target="../slideLayouts/slideLayout1923.xml"/></Relationships>
</file>

<file path=ppt/slideMasters/_rels/slideMaster1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35.xml"/><Relationship Id="rId12" Type="http://schemas.openxmlformats.org/officeDocument/2006/relationships/theme" Target="../theme/theme176.xml"/><Relationship Id="rId1" Type="http://schemas.openxmlformats.org/officeDocument/2006/relationships/slideLayout" Target="../slideLayouts/slideLayout1925.xml"/><Relationship Id="rId2" Type="http://schemas.openxmlformats.org/officeDocument/2006/relationships/slideLayout" Target="../slideLayouts/slideLayout1926.xml"/><Relationship Id="rId3" Type="http://schemas.openxmlformats.org/officeDocument/2006/relationships/slideLayout" Target="../slideLayouts/slideLayout1927.xml"/><Relationship Id="rId4" Type="http://schemas.openxmlformats.org/officeDocument/2006/relationships/slideLayout" Target="../slideLayouts/slideLayout1928.xml"/><Relationship Id="rId5" Type="http://schemas.openxmlformats.org/officeDocument/2006/relationships/slideLayout" Target="../slideLayouts/slideLayout1929.xml"/><Relationship Id="rId6" Type="http://schemas.openxmlformats.org/officeDocument/2006/relationships/slideLayout" Target="../slideLayouts/slideLayout1930.xml"/><Relationship Id="rId7" Type="http://schemas.openxmlformats.org/officeDocument/2006/relationships/slideLayout" Target="../slideLayouts/slideLayout1931.xml"/><Relationship Id="rId8" Type="http://schemas.openxmlformats.org/officeDocument/2006/relationships/slideLayout" Target="../slideLayouts/slideLayout1932.xml"/><Relationship Id="rId9" Type="http://schemas.openxmlformats.org/officeDocument/2006/relationships/slideLayout" Target="../slideLayouts/slideLayout1933.xml"/><Relationship Id="rId10" Type="http://schemas.openxmlformats.org/officeDocument/2006/relationships/slideLayout" Target="../slideLayouts/slideLayout1934.xml"/></Relationships>
</file>

<file path=ppt/slideMasters/_rels/slideMaster1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46.xml"/><Relationship Id="rId12" Type="http://schemas.openxmlformats.org/officeDocument/2006/relationships/theme" Target="../theme/theme177.xml"/><Relationship Id="rId1" Type="http://schemas.openxmlformats.org/officeDocument/2006/relationships/slideLayout" Target="../slideLayouts/slideLayout1936.xml"/><Relationship Id="rId2" Type="http://schemas.openxmlformats.org/officeDocument/2006/relationships/slideLayout" Target="../slideLayouts/slideLayout1937.xml"/><Relationship Id="rId3" Type="http://schemas.openxmlformats.org/officeDocument/2006/relationships/slideLayout" Target="../slideLayouts/slideLayout1938.xml"/><Relationship Id="rId4" Type="http://schemas.openxmlformats.org/officeDocument/2006/relationships/slideLayout" Target="../slideLayouts/slideLayout1939.xml"/><Relationship Id="rId5" Type="http://schemas.openxmlformats.org/officeDocument/2006/relationships/slideLayout" Target="../slideLayouts/slideLayout1940.xml"/><Relationship Id="rId6" Type="http://schemas.openxmlformats.org/officeDocument/2006/relationships/slideLayout" Target="../slideLayouts/slideLayout1941.xml"/><Relationship Id="rId7" Type="http://schemas.openxmlformats.org/officeDocument/2006/relationships/slideLayout" Target="../slideLayouts/slideLayout1942.xml"/><Relationship Id="rId8" Type="http://schemas.openxmlformats.org/officeDocument/2006/relationships/slideLayout" Target="../slideLayouts/slideLayout1943.xml"/><Relationship Id="rId9" Type="http://schemas.openxmlformats.org/officeDocument/2006/relationships/slideLayout" Target="../slideLayouts/slideLayout1944.xml"/><Relationship Id="rId10" Type="http://schemas.openxmlformats.org/officeDocument/2006/relationships/slideLayout" Target="../slideLayouts/slideLayout1945.xml"/></Relationships>
</file>

<file path=ppt/slideMasters/_rels/slideMaster1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7.xml"/><Relationship Id="rId12" Type="http://schemas.openxmlformats.org/officeDocument/2006/relationships/theme" Target="../theme/theme178.xml"/><Relationship Id="rId1" Type="http://schemas.openxmlformats.org/officeDocument/2006/relationships/slideLayout" Target="../slideLayouts/slideLayout1947.xml"/><Relationship Id="rId2" Type="http://schemas.openxmlformats.org/officeDocument/2006/relationships/slideLayout" Target="../slideLayouts/slideLayout1948.xml"/><Relationship Id="rId3" Type="http://schemas.openxmlformats.org/officeDocument/2006/relationships/slideLayout" Target="../slideLayouts/slideLayout1949.xml"/><Relationship Id="rId4" Type="http://schemas.openxmlformats.org/officeDocument/2006/relationships/slideLayout" Target="../slideLayouts/slideLayout1950.xml"/><Relationship Id="rId5" Type="http://schemas.openxmlformats.org/officeDocument/2006/relationships/slideLayout" Target="../slideLayouts/slideLayout1951.xml"/><Relationship Id="rId6" Type="http://schemas.openxmlformats.org/officeDocument/2006/relationships/slideLayout" Target="../slideLayouts/slideLayout1952.xml"/><Relationship Id="rId7" Type="http://schemas.openxmlformats.org/officeDocument/2006/relationships/slideLayout" Target="../slideLayouts/slideLayout1953.xml"/><Relationship Id="rId8" Type="http://schemas.openxmlformats.org/officeDocument/2006/relationships/slideLayout" Target="../slideLayouts/slideLayout1954.xml"/><Relationship Id="rId9" Type="http://schemas.openxmlformats.org/officeDocument/2006/relationships/slideLayout" Target="../slideLayouts/slideLayout1955.xml"/><Relationship Id="rId10" Type="http://schemas.openxmlformats.org/officeDocument/2006/relationships/slideLayout" Target="../slideLayouts/slideLayout1956.xml"/></Relationships>
</file>

<file path=ppt/slideMasters/_rels/slideMaster1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68.xml"/><Relationship Id="rId12" Type="http://schemas.openxmlformats.org/officeDocument/2006/relationships/theme" Target="../theme/theme179.xml"/><Relationship Id="rId1" Type="http://schemas.openxmlformats.org/officeDocument/2006/relationships/slideLayout" Target="../slideLayouts/slideLayout1958.xml"/><Relationship Id="rId2" Type="http://schemas.openxmlformats.org/officeDocument/2006/relationships/slideLayout" Target="../slideLayouts/slideLayout1959.xml"/><Relationship Id="rId3" Type="http://schemas.openxmlformats.org/officeDocument/2006/relationships/slideLayout" Target="../slideLayouts/slideLayout1960.xml"/><Relationship Id="rId4" Type="http://schemas.openxmlformats.org/officeDocument/2006/relationships/slideLayout" Target="../slideLayouts/slideLayout1961.xml"/><Relationship Id="rId5" Type="http://schemas.openxmlformats.org/officeDocument/2006/relationships/slideLayout" Target="../slideLayouts/slideLayout1962.xml"/><Relationship Id="rId6" Type="http://schemas.openxmlformats.org/officeDocument/2006/relationships/slideLayout" Target="../slideLayouts/slideLayout1963.xml"/><Relationship Id="rId7" Type="http://schemas.openxmlformats.org/officeDocument/2006/relationships/slideLayout" Target="../slideLayouts/slideLayout1964.xml"/><Relationship Id="rId8" Type="http://schemas.openxmlformats.org/officeDocument/2006/relationships/slideLayout" Target="../slideLayouts/slideLayout1965.xml"/><Relationship Id="rId9" Type="http://schemas.openxmlformats.org/officeDocument/2006/relationships/slideLayout" Target="../slideLayouts/slideLayout1966.xml"/><Relationship Id="rId10" Type="http://schemas.openxmlformats.org/officeDocument/2006/relationships/slideLayout" Target="../slideLayouts/slideLayout196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9.xml"/><Relationship Id="rId12" Type="http://schemas.openxmlformats.org/officeDocument/2006/relationships/theme" Target="../theme/theme180.xml"/><Relationship Id="rId1" Type="http://schemas.openxmlformats.org/officeDocument/2006/relationships/slideLayout" Target="../slideLayouts/slideLayout1969.xml"/><Relationship Id="rId2" Type="http://schemas.openxmlformats.org/officeDocument/2006/relationships/slideLayout" Target="../slideLayouts/slideLayout1970.xml"/><Relationship Id="rId3" Type="http://schemas.openxmlformats.org/officeDocument/2006/relationships/slideLayout" Target="../slideLayouts/slideLayout1971.xml"/><Relationship Id="rId4" Type="http://schemas.openxmlformats.org/officeDocument/2006/relationships/slideLayout" Target="../slideLayouts/slideLayout1972.xml"/><Relationship Id="rId5" Type="http://schemas.openxmlformats.org/officeDocument/2006/relationships/slideLayout" Target="../slideLayouts/slideLayout1973.xml"/><Relationship Id="rId6" Type="http://schemas.openxmlformats.org/officeDocument/2006/relationships/slideLayout" Target="../slideLayouts/slideLayout1974.xml"/><Relationship Id="rId7" Type="http://schemas.openxmlformats.org/officeDocument/2006/relationships/slideLayout" Target="../slideLayouts/slideLayout1975.xml"/><Relationship Id="rId8" Type="http://schemas.openxmlformats.org/officeDocument/2006/relationships/slideLayout" Target="../slideLayouts/slideLayout1976.xml"/><Relationship Id="rId9" Type="http://schemas.openxmlformats.org/officeDocument/2006/relationships/slideLayout" Target="../slideLayouts/slideLayout1977.xml"/><Relationship Id="rId10" Type="http://schemas.openxmlformats.org/officeDocument/2006/relationships/slideLayout" Target="../slideLayouts/slideLayout1978.xml"/></Relationships>
</file>

<file path=ppt/slideMasters/_rels/slideMaster1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0.xml"/><Relationship Id="rId12" Type="http://schemas.openxmlformats.org/officeDocument/2006/relationships/theme" Target="../theme/theme181.xml"/><Relationship Id="rId1" Type="http://schemas.openxmlformats.org/officeDocument/2006/relationships/slideLayout" Target="../slideLayouts/slideLayout1980.xml"/><Relationship Id="rId2" Type="http://schemas.openxmlformats.org/officeDocument/2006/relationships/slideLayout" Target="../slideLayouts/slideLayout1981.xml"/><Relationship Id="rId3" Type="http://schemas.openxmlformats.org/officeDocument/2006/relationships/slideLayout" Target="../slideLayouts/slideLayout1982.xml"/><Relationship Id="rId4" Type="http://schemas.openxmlformats.org/officeDocument/2006/relationships/slideLayout" Target="../slideLayouts/slideLayout1983.xml"/><Relationship Id="rId5" Type="http://schemas.openxmlformats.org/officeDocument/2006/relationships/slideLayout" Target="../slideLayouts/slideLayout1984.xml"/><Relationship Id="rId6" Type="http://schemas.openxmlformats.org/officeDocument/2006/relationships/slideLayout" Target="../slideLayouts/slideLayout1985.xml"/><Relationship Id="rId7" Type="http://schemas.openxmlformats.org/officeDocument/2006/relationships/slideLayout" Target="../slideLayouts/slideLayout1986.xml"/><Relationship Id="rId8" Type="http://schemas.openxmlformats.org/officeDocument/2006/relationships/slideLayout" Target="../slideLayouts/slideLayout1987.xml"/><Relationship Id="rId9" Type="http://schemas.openxmlformats.org/officeDocument/2006/relationships/slideLayout" Target="../slideLayouts/slideLayout1988.xml"/><Relationship Id="rId10" Type="http://schemas.openxmlformats.org/officeDocument/2006/relationships/slideLayout" Target="../slideLayouts/slideLayout1989.xml"/></Relationships>
</file>

<file path=ppt/slideMasters/_rels/slideMaster1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1.xml"/><Relationship Id="rId12" Type="http://schemas.openxmlformats.org/officeDocument/2006/relationships/theme" Target="../theme/theme182.xml"/><Relationship Id="rId1" Type="http://schemas.openxmlformats.org/officeDocument/2006/relationships/slideLayout" Target="../slideLayouts/slideLayout1991.xml"/><Relationship Id="rId2" Type="http://schemas.openxmlformats.org/officeDocument/2006/relationships/slideLayout" Target="../slideLayouts/slideLayout1992.xml"/><Relationship Id="rId3" Type="http://schemas.openxmlformats.org/officeDocument/2006/relationships/slideLayout" Target="../slideLayouts/slideLayout1993.xml"/><Relationship Id="rId4" Type="http://schemas.openxmlformats.org/officeDocument/2006/relationships/slideLayout" Target="../slideLayouts/slideLayout1994.xml"/><Relationship Id="rId5" Type="http://schemas.openxmlformats.org/officeDocument/2006/relationships/slideLayout" Target="../slideLayouts/slideLayout1995.xml"/><Relationship Id="rId6" Type="http://schemas.openxmlformats.org/officeDocument/2006/relationships/slideLayout" Target="../slideLayouts/slideLayout1996.xml"/><Relationship Id="rId7" Type="http://schemas.openxmlformats.org/officeDocument/2006/relationships/slideLayout" Target="../slideLayouts/slideLayout1997.xml"/><Relationship Id="rId8" Type="http://schemas.openxmlformats.org/officeDocument/2006/relationships/slideLayout" Target="../slideLayouts/slideLayout1998.xml"/><Relationship Id="rId9" Type="http://schemas.openxmlformats.org/officeDocument/2006/relationships/slideLayout" Target="../slideLayouts/slideLayout1999.xml"/><Relationship Id="rId10" Type="http://schemas.openxmlformats.org/officeDocument/2006/relationships/slideLayout" Target="../slideLayouts/slideLayout2000.xml"/></Relationships>
</file>

<file path=ppt/slideMasters/_rels/slideMaster1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2.xml"/><Relationship Id="rId12" Type="http://schemas.openxmlformats.org/officeDocument/2006/relationships/theme" Target="../theme/theme183.xml"/><Relationship Id="rId1" Type="http://schemas.openxmlformats.org/officeDocument/2006/relationships/slideLayout" Target="../slideLayouts/slideLayout2002.xml"/><Relationship Id="rId2" Type="http://schemas.openxmlformats.org/officeDocument/2006/relationships/slideLayout" Target="../slideLayouts/slideLayout2003.xml"/><Relationship Id="rId3" Type="http://schemas.openxmlformats.org/officeDocument/2006/relationships/slideLayout" Target="../slideLayouts/slideLayout2004.xml"/><Relationship Id="rId4" Type="http://schemas.openxmlformats.org/officeDocument/2006/relationships/slideLayout" Target="../slideLayouts/slideLayout2005.xml"/><Relationship Id="rId5" Type="http://schemas.openxmlformats.org/officeDocument/2006/relationships/slideLayout" Target="../slideLayouts/slideLayout2006.xml"/><Relationship Id="rId6" Type="http://schemas.openxmlformats.org/officeDocument/2006/relationships/slideLayout" Target="../slideLayouts/slideLayout2007.xml"/><Relationship Id="rId7" Type="http://schemas.openxmlformats.org/officeDocument/2006/relationships/slideLayout" Target="../slideLayouts/slideLayout2008.xml"/><Relationship Id="rId8" Type="http://schemas.openxmlformats.org/officeDocument/2006/relationships/slideLayout" Target="../slideLayouts/slideLayout2009.xml"/><Relationship Id="rId9" Type="http://schemas.openxmlformats.org/officeDocument/2006/relationships/slideLayout" Target="../slideLayouts/slideLayout2010.xml"/><Relationship Id="rId10" Type="http://schemas.openxmlformats.org/officeDocument/2006/relationships/slideLayout" Target="../slideLayouts/slideLayout2011.xml"/></Relationships>
</file>

<file path=ppt/slideMasters/_rels/slideMaster1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23.xml"/><Relationship Id="rId12" Type="http://schemas.openxmlformats.org/officeDocument/2006/relationships/theme" Target="../theme/theme184.xml"/><Relationship Id="rId1" Type="http://schemas.openxmlformats.org/officeDocument/2006/relationships/slideLayout" Target="../slideLayouts/slideLayout2013.xml"/><Relationship Id="rId2" Type="http://schemas.openxmlformats.org/officeDocument/2006/relationships/slideLayout" Target="../slideLayouts/slideLayout2014.xml"/><Relationship Id="rId3" Type="http://schemas.openxmlformats.org/officeDocument/2006/relationships/slideLayout" Target="../slideLayouts/slideLayout2015.xml"/><Relationship Id="rId4" Type="http://schemas.openxmlformats.org/officeDocument/2006/relationships/slideLayout" Target="../slideLayouts/slideLayout2016.xml"/><Relationship Id="rId5" Type="http://schemas.openxmlformats.org/officeDocument/2006/relationships/slideLayout" Target="../slideLayouts/slideLayout2017.xml"/><Relationship Id="rId6" Type="http://schemas.openxmlformats.org/officeDocument/2006/relationships/slideLayout" Target="../slideLayouts/slideLayout2018.xml"/><Relationship Id="rId7" Type="http://schemas.openxmlformats.org/officeDocument/2006/relationships/slideLayout" Target="../slideLayouts/slideLayout2019.xml"/><Relationship Id="rId8" Type="http://schemas.openxmlformats.org/officeDocument/2006/relationships/slideLayout" Target="../slideLayouts/slideLayout2020.xml"/><Relationship Id="rId9" Type="http://schemas.openxmlformats.org/officeDocument/2006/relationships/slideLayout" Target="../slideLayouts/slideLayout2021.xml"/><Relationship Id="rId10" Type="http://schemas.openxmlformats.org/officeDocument/2006/relationships/slideLayout" Target="../slideLayouts/slideLayout2022.xml"/></Relationships>
</file>

<file path=ppt/slideMasters/_rels/slideMaster1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4.xml"/><Relationship Id="rId12" Type="http://schemas.openxmlformats.org/officeDocument/2006/relationships/theme" Target="../theme/theme185.xml"/><Relationship Id="rId1" Type="http://schemas.openxmlformats.org/officeDocument/2006/relationships/slideLayout" Target="../slideLayouts/slideLayout2024.xml"/><Relationship Id="rId2" Type="http://schemas.openxmlformats.org/officeDocument/2006/relationships/slideLayout" Target="../slideLayouts/slideLayout2025.xml"/><Relationship Id="rId3" Type="http://schemas.openxmlformats.org/officeDocument/2006/relationships/slideLayout" Target="../slideLayouts/slideLayout2026.xml"/><Relationship Id="rId4" Type="http://schemas.openxmlformats.org/officeDocument/2006/relationships/slideLayout" Target="../slideLayouts/slideLayout2027.xml"/><Relationship Id="rId5" Type="http://schemas.openxmlformats.org/officeDocument/2006/relationships/slideLayout" Target="../slideLayouts/slideLayout2028.xml"/><Relationship Id="rId6" Type="http://schemas.openxmlformats.org/officeDocument/2006/relationships/slideLayout" Target="../slideLayouts/slideLayout2029.xml"/><Relationship Id="rId7" Type="http://schemas.openxmlformats.org/officeDocument/2006/relationships/slideLayout" Target="../slideLayouts/slideLayout2030.xml"/><Relationship Id="rId8" Type="http://schemas.openxmlformats.org/officeDocument/2006/relationships/slideLayout" Target="../slideLayouts/slideLayout2031.xml"/><Relationship Id="rId9" Type="http://schemas.openxmlformats.org/officeDocument/2006/relationships/slideLayout" Target="../slideLayouts/slideLayout2032.xml"/><Relationship Id="rId10" Type="http://schemas.openxmlformats.org/officeDocument/2006/relationships/slideLayout" Target="../slideLayouts/slideLayout2033.xml"/></Relationships>
</file>

<file path=ppt/slideMasters/_rels/slideMaster1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45.xml"/><Relationship Id="rId12" Type="http://schemas.openxmlformats.org/officeDocument/2006/relationships/theme" Target="../theme/theme186.xml"/><Relationship Id="rId1" Type="http://schemas.openxmlformats.org/officeDocument/2006/relationships/slideLayout" Target="../slideLayouts/slideLayout2035.xml"/><Relationship Id="rId2" Type="http://schemas.openxmlformats.org/officeDocument/2006/relationships/slideLayout" Target="../slideLayouts/slideLayout2036.xml"/><Relationship Id="rId3" Type="http://schemas.openxmlformats.org/officeDocument/2006/relationships/slideLayout" Target="../slideLayouts/slideLayout2037.xml"/><Relationship Id="rId4" Type="http://schemas.openxmlformats.org/officeDocument/2006/relationships/slideLayout" Target="../slideLayouts/slideLayout2038.xml"/><Relationship Id="rId5" Type="http://schemas.openxmlformats.org/officeDocument/2006/relationships/slideLayout" Target="../slideLayouts/slideLayout2039.xml"/><Relationship Id="rId6" Type="http://schemas.openxmlformats.org/officeDocument/2006/relationships/slideLayout" Target="../slideLayouts/slideLayout2040.xml"/><Relationship Id="rId7" Type="http://schemas.openxmlformats.org/officeDocument/2006/relationships/slideLayout" Target="../slideLayouts/slideLayout2041.xml"/><Relationship Id="rId8" Type="http://schemas.openxmlformats.org/officeDocument/2006/relationships/slideLayout" Target="../slideLayouts/slideLayout2042.xml"/><Relationship Id="rId9" Type="http://schemas.openxmlformats.org/officeDocument/2006/relationships/slideLayout" Target="../slideLayouts/slideLayout2043.xml"/><Relationship Id="rId10" Type="http://schemas.openxmlformats.org/officeDocument/2006/relationships/slideLayout" Target="../slideLayouts/slideLayout2044.xml"/></Relationships>
</file>

<file path=ppt/slideMasters/_rels/slideMaster1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56.xml"/><Relationship Id="rId12" Type="http://schemas.openxmlformats.org/officeDocument/2006/relationships/theme" Target="../theme/theme187.xml"/><Relationship Id="rId1" Type="http://schemas.openxmlformats.org/officeDocument/2006/relationships/slideLayout" Target="../slideLayouts/slideLayout2046.xml"/><Relationship Id="rId2" Type="http://schemas.openxmlformats.org/officeDocument/2006/relationships/slideLayout" Target="../slideLayouts/slideLayout2047.xml"/><Relationship Id="rId3" Type="http://schemas.openxmlformats.org/officeDocument/2006/relationships/slideLayout" Target="../slideLayouts/slideLayout2048.xml"/><Relationship Id="rId4" Type="http://schemas.openxmlformats.org/officeDocument/2006/relationships/slideLayout" Target="../slideLayouts/slideLayout2049.xml"/><Relationship Id="rId5" Type="http://schemas.openxmlformats.org/officeDocument/2006/relationships/slideLayout" Target="../slideLayouts/slideLayout2050.xml"/><Relationship Id="rId6" Type="http://schemas.openxmlformats.org/officeDocument/2006/relationships/slideLayout" Target="../slideLayouts/slideLayout2051.xml"/><Relationship Id="rId7" Type="http://schemas.openxmlformats.org/officeDocument/2006/relationships/slideLayout" Target="../slideLayouts/slideLayout2052.xml"/><Relationship Id="rId8" Type="http://schemas.openxmlformats.org/officeDocument/2006/relationships/slideLayout" Target="../slideLayouts/slideLayout2053.xml"/><Relationship Id="rId9" Type="http://schemas.openxmlformats.org/officeDocument/2006/relationships/slideLayout" Target="../slideLayouts/slideLayout2054.xml"/><Relationship Id="rId10" Type="http://schemas.openxmlformats.org/officeDocument/2006/relationships/slideLayout" Target="../slideLayouts/slideLayout2055.xml"/></Relationships>
</file>

<file path=ppt/slideMasters/_rels/slideMaster1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67.xml"/><Relationship Id="rId12" Type="http://schemas.openxmlformats.org/officeDocument/2006/relationships/theme" Target="../theme/theme188.xml"/><Relationship Id="rId1" Type="http://schemas.openxmlformats.org/officeDocument/2006/relationships/slideLayout" Target="../slideLayouts/slideLayout2057.xml"/><Relationship Id="rId2" Type="http://schemas.openxmlformats.org/officeDocument/2006/relationships/slideLayout" Target="../slideLayouts/slideLayout2058.xml"/><Relationship Id="rId3" Type="http://schemas.openxmlformats.org/officeDocument/2006/relationships/slideLayout" Target="../slideLayouts/slideLayout2059.xml"/><Relationship Id="rId4" Type="http://schemas.openxmlformats.org/officeDocument/2006/relationships/slideLayout" Target="../slideLayouts/slideLayout2060.xml"/><Relationship Id="rId5" Type="http://schemas.openxmlformats.org/officeDocument/2006/relationships/slideLayout" Target="../slideLayouts/slideLayout2061.xml"/><Relationship Id="rId6" Type="http://schemas.openxmlformats.org/officeDocument/2006/relationships/slideLayout" Target="../slideLayouts/slideLayout2062.xml"/><Relationship Id="rId7" Type="http://schemas.openxmlformats.org/officeDocument/2006/relationships/slideLayout" Target="../slideLayouts/slideLayout2063.xml"/><Relationship Id="rId8" Type="http://schemas.openxmlformats.org/officeDocument/2006/relationships/slideLayout" Target="../slideLayouts/slideLayout2064.xml"/><Relationship Id="rId9" Type="http://schemas.openxmlformats.org/officeDocument/2006/relationships/slideLayout" Target="../slideLayouts/slideLayout2065.xml"/><Relationship Id="rId10" Type="http://schemas.openxmlformats.org/officeDocument/2006/relationships/slideLayout" Target="../slideLayouts/slideLayout2066.xml"/></Relationships>
</file>

<file path=ppt/slideMasters/_rels/slideMaster1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78.xml"/><Relationship Id="rId12" Type="http://schemas.openxmlformats.org/officeDocument/2006/relationships/theme" Target="../theme/theme189.xml"/><Relationship Id="rId1" Type="http://schemas.openxmlformats.org/officeDocument/2006/relationships/slideLayout" Target="../slideLayouts/slideLayout2068.xml"/><Relationship Id="rId2" Type="http://schemas.openxmlformats.org/officeDocument/2006/relationships/slideLayout" Target="../slideLayouts/slideLayout2069.xml"/><Relationship Id="rId3" Type="http://schemas.openxmlformats.org/officeDocument/2006/relationships/slideLayout" Target="../slideLayouts/slideLayout2070.xml"/><Relationship Id="rId4" Type="http://schemas.openxmlformats.org/officeDocument/2006/relationships/slideLayout" Target="../slideLayouts/slideLayout2071.xml"/><Relationship Id="rId5" Type="http://schemas.openxmlformats.org/officeDocument/2006/relationships/slideLayout" Target="../slideLayouts/slideLayout2072.xml"/><Relationship Id="rId6" Type="http://schemas.openxmlformats.org/officeDocument/2006/relationships/slideLayout" Target="../slideLayouts/slideLayout2073.xml"/><Relationship Id="rId7" Type="http://schemas.openxmlformats.org/officeDocument/2006/relationships/slideLayout" Target="../slideLayouts/slideLayout2074.xml"/><Relationship Id="rId8" Type="http://schemas.openxmlformats.org/officeDocument/2006/relationships/slideLayout" Target="../slideLayouts/slideLayout2075.xml"/><Relationship Id="rId9" Type="http://schemas.openxmlformats.org/officeDocument/2006/relationships/slideLayout" Target="../slideLayouts/slideLayout2076.xml"/><Relationship Id="rId10" Type="http://schemas.openxmlformats.org/officeDocument/2006/relationships/slideLayout" Target="../slideLayouts/slideLayout207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1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9.xml"/><Relationship Id="rId12" Type="http://schemas.openxmlformats.org/officeDocument/2006/relationships/theme" Target="../theme/theme190.xml"/><Relationship Id="rId1" Type="http://schemas.openxmlformats.org/officeDocument/2006/relationships/slideLayout" Target="../slideLayouts/slideLayout2079.xml"/><Relationship Id="rId2" Type="http://schemas.openxmlformats.org/officeDocument/2006/relationships/slideLayout" Target="../slideLayouts/slideLayout2080.xml"/><Relationship Id="rId3" Type="http://schemas.openxmlformats.org/officeDocument/2006/relationships/slideLayout" Target="../slideLayouts/slideLayout2081.xml"/><Relationship Id="rId4" Type="http://schemas.openxmlformats.org/officeDocument/2006/relationships/slideLayout" Target="../slideLayouts/slideLayout2082.xml"/><Relationship Id="rId5" Type="http://schemas.openxmlformats.org/officeDocument/2006/relationships/slideLayout" Target="../slideLayouts/slideLayout2083.xml"/><Relationship Id="rId6" Type="http://schemas.openxmlformats.org/officeDocument/2006/relationships/slideLayout" Target="../slideLayouts/slideLayout2084.xml"/><Relationship Id="rId7" Type="http://schemas.openxmlformats.org/officeDocument/2006/relationships/slideLayout" Target="../slideLayouts/slideLayout2085.xml"/><Relationship Id="rId8" Type="http://schemas.openxmlformats.org/officeDocument/2006/relationships/slideLayout" Target="../slideLayouts/slideLayout2086.xml"/><Relationship Id="rId9" Type="http://schemas.openxmlformats.org/officeDocument/2006/relationships/slideLayout" Target="../slideLayouts/slideLayout2087.xml"/><Relationship Id="rId10" Type="http://schemas.openxmlformats.org/officeDocument/2006/relationships/slideLayout" Target="../slideLayouts/slideLayout2088.xml"/></Relationships>
</file>

<file path=ppt/slideMasters/_rels/slideMaster1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0.xml"/><Relationship Id="rId12" Type="http://schemas.openxmlformats.org/officeDocument/2006/relationships/theme" Target="../theme/theme191.xml"/><Relationship Id="rId1" Type="http://schemas.openxmlformats.org/officeDocument/2006/relationships/slideLayout" Target="../slideLayouts/slideLayout2090.xml"/><Relationship Id="rId2" Type="http://schemas.openxmlformats.org/officeDocument/2006/relationships/slideLayout" Target="../slideLayouts/slideLayout2091.xml"/><Relationship Id="rId3" Type="http://schemas.openxmlformats.org/officeDocument/2006/relationships/slideLayout" Target="../slideLayouts/slideLayout2092.xml"/><Relationship Id="rId4" Type="http://schemas.openxmlformats.org/officeDocument/2006/relationships/slideLayout" Target="../slideLayouts/slideLayout2093.xml"/><Relationship Id="rId5" Type="http://schemas.openxmlformats.org/officeDocument/2006/relationships/slideLayout" Target="../slideLayouts/slideLayout2094.xml"/><Relationship Id="rId6" Type="http://schemas.openxmlformats.org/officeDocument/2006/relationships/slideLayout" Target="../slideLayouts/slideLayout2095.xml"/><Relationship Id="rId7" Type="http://schemas.openxmlformats.org/officeDocument/2006/relationships/slideLayout" Target="../slideLayouts/slideLayout2096.xml"/><Relationship Id="rId8" Type="http://schemas.openxmlformats.org/officeDocument/2006/relationships/slideLayout" Target="../slideLayouts/slideLayout2097.xml"/><Relationship Id="rId9" Type="http://schemas.openxmlformats.org/officeDocument/2006/relationships/slideLayout" Target="../slideLayouts/slideLayout2098.xml"/><Relationship Id="rId10" Type="http://schemas.openxmlformats.org/officeDocument/2006/relationships/slideLayout" Target="../slideLayouts/slideLayout2099.xml"/></Relationships>
</file>

<file path=ppt/slideMasters/_rels/slideMaster1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1.xml"/><Relationship Id="rId12" Type="http://schemas.openxmlformats.org/officeDocument/2006/relationships/theme" Target="../theme/theme192.xml"/><Relationship Id="rId1" Type="http://schemas.openxmlformats.org/officeDocument/2006/relationships/slideLayout" Target="../slideLayouts/slideLayout2101.xml"/><Relationship Id="rId2" Type="http://schemas.openxmlformats.org/officeDocument/2006/relationships/slideLayout" Target="../slideLayouts/slideLayout2102.xml"/><Relationship Id="rId3" Type="http://schemas.openxmlformats.org/officeDocument/2006/relationships/slideLayout" Target="../slideLayouts/slideLayout2103.xml"/><Relationship Id="rId4" Type="http://schemas.openxmlformats.org/officeDocument/2006/relationships/slideLayout" Target="../slideLayouts/slideLayout2104.xml"/><Relationship Id="rId5" Type="http://schemas.openxmlformats.org/officeDocument/2006/relationships/slideLayout" Target="../slideLayouts/slideLayout2105.xml"/><Relationship Id="rId6" Type="http://schemas.openxmlformats.org/officeDocument/2006/relationships/slideLayout" Target="../slideLayouts/slideLayout2106.xml"/><Relationship Id="rId7" Type="http://schemas.openxmlformats.org/officeDocument/2006/relationships/slideLayout" Target="../slideLayouts/slideLayout2107.xml"/><Relationship Id="rId8" Type="http://schemas.openxmlformats.org/officeDocument/2006/relationships/slideLayout" Target="../slideLayouts/slideLayout2108.xml"/><Relationship Id="rId9" Type="http://schemas.openxmlformats.org/officeDocument/2006/relationships/slideLayout" Target="../slideLayouts/slideLayout2109.xml"/><Relationship Id="rId10" Type="http://schemas.openxmlformats.org/officeDocument/2006/relationships/slideLayout" Target="../slideLayouts/slideLayout2110.xml"/></Relationships>
</file>

<file path=ppt/slideMasters/_rels/slideMaster1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2.xml"/><Relationship Id="rId12" Type="http://schemas.openxmlformats.org/officeDocument/2006/relationships/theme" Target="../theme/theme193.xml"/><Relationship Id="rId1" Type="http://schemas.openxmlformats.org/officeDocument/2006/relationships/slideLayout" Target="../slideLayouts/slideLayout2112.xml"/><Relationship Id="rId2" Type="http://schemas.openxmlformats.org/officeDocument/2006/relationships/slideLayout" Target="../slideLayouts/slideLayout2113.xml"/><Relationship Id="rId3" Type="http://schemas.openxmlformats.org/officeDocument/2006/relationships/slideLayout" Target="../slideLayouts/slideLayout2114.xml"/><Relationship Id="rId4" Type="http://schemas.openxmlformats.org/officeDocument/2006/relationships/slideLayout" Target="../slideLayouts/slideLayout2115.xml"/><Relationship Id="rId5" Type="http://schemas.openxmlformats.org/officeDocument/2006/relationships/slideLayout" Target="../slideLayouts/slideLayout2116.xml"/><Relationship Id="rId6" Type="http://schemas.openxmlformats.org/officeDocument/2006/relationships/slideLayout" Target="../slideLayouts/slideLayout2117.xml"/><Relationship Id="rId7" Type="http://schemas.openxmlformats.org/officeDocument/2006/relationships/slideLayout" Target="../slideLayouts/slideLayout2118.xml"/><Relationship Id="rId8" Type="http://schemas.openxmlformats.org/officeDocument/2006/relationships/slideLayout" Target="../slideLayouts/slideLayout2119.xml"/><Relationship Id="rId9" Type="http://schemas.openxmlformats.org/officeDocument/2006/relationships/slideLayout" Target="../slideLayouts/slideLayout2120.xml"/><Relationship Id="rId10" Type="http://schemas.openxmlformats.org/officeDocument/2006/relationships/slideLayout" Target="../slideLayouts/slideLayout2121.xml"/></Relationships>
</file>

<file path=ppt/slideMasters/_rels/slideMaster1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33.xml"/><Relationship Id="rId12" Type="http://schemas.openxmlformats.org/officeDocument/2006/relationships/theme" Target="../theme/theme194.xml"/><Relationship Id="rId1" Type="http://schemas.openxmlformats.org/officeDocument/2006/relationships/slideLayout" Target="../slideLayouts/slideLayout2123.xml"/><Relationship Id="rId2" Type="http://schemas.openxmlformats.org/officeDocument/2006/relationships/slideLayout" Target="../slideLayouts/slideLayout2124.xml"/><Relationship Id="rId3" Type="http://schemas.openxmlformats.org/officeDocument/2006/relationships/slideLayout" Target="../slideLayouts/slideLayout2125.xml"/><Relationship Id="rId4" Type="http://schemas.openxmlformats.org/officeDocument/2006/relationships/slideLayout" Target="../slideLayouts/slideLayout2126.xml"/><Relationship Id="rId5" Type="http://schemas.openxmlformats.org/officeDocument/2006/relationships/slideLayout" Target="../slideLayouts/slideLayout2127.xml"/><Relationship Id="rId6" Type="http://schemas.openxmlformats.org/officeDocument/2006/relationships/slideLayout" Target="../slideLayouts/slideLayout2128.xml"/><Relationship Id="rId7" Type="http://schemas.openxmlformats.org/officeDocument/2006/relationships/slideLayout" Target="../slideLayouts/slideLayout2129.xml"/><Relationship Id="rId8" Type="http://schemas.openxmlformats.org/officeDocument/2006/relationships/slideLayout" Target="../slideLayouts/slideLayout2130.xml"/><Relationship Id="rId9" Type="http://schemas.openxmlformats.org/officeDocument/2006/relationships/slideLayout" Target="../slideLayouts/slideLayout2131.xml"/><Relationship Id="rId10" Type="http://schemas.openxmlformats.org/officeDocument/2006/relationships/slideLayout" Target="../slideLayouts/slideLayout2132.xml"/></Relationships>
</file>

<file path=ppt/slideMasters/_rels/slideMaster1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4.xml"/><Relationship Id="rId12" Type="http://schemas.openxmlformats.org/officeDocument/2006/relationships/theme" Target="../theme/theme195.xml"/><Relationship Id="rId1" Type="http://schemas.openxmlformats.org/officeDocument/2006/relationships/slideLayout" Target="../slideLayouts/slideLayout2134.xml"/><Relationship Id="rId2" Type="http://schemas.openxmlformats.org/officeDocument/2006/relationships/slideLayout" Target="../slideLayouts/slideLayout2135.xml"/><Relationship Id="rId3" Type="http://schemas.openxmlformats.org/officeDocument/2006/relationships/slideLayout" Target="../slideLayouts/slideLayout2136.xml"/><Relationship Id="rId4" Type="http://schemas.openxmlformats.org/officeDocument/2006/relationships/slideLayout" Target="../slideLayouts/slideLayout2137.xml"/><Relationship Id="rId5" Type="http://schemas.openxmlformats.org/officeDocument/2006/relationships/slideLayout" Target="../slideLayouts/slideLayout2138.xml"/><Relationship Id="rId6" Type="http://schemas.openxmlformats.org/officeDocument/2006/relationships/slideLayout" Target="../slideLayouts/slideLayout2139.xml"/><Relationship Id="rId7" Type="http://schemas.openxmlformats.org/officeDocument/2006/relationships/slideLayout" Target="../slideLayouts/slideLayout2140.xml"/><Relationship Id="rId8" Type="http://schemas.openxmlformats.org/officeDocument/2006/relationships/slideLayout" Target="../slideLayouts/slideLayout2141.xml"/><Relationship Id="rId9" Type="http://schemas.openxmlformats.org/officeDocument/2006/relationships/slideLayout" Target="../slideLayouts/slideLayout2142.xml"/><Relationship Id="rId10" Type="http://schemas.openxmlformats.org/officeDocument/2006/relationships/slideLayout" Target="../slideLayouts/slideLayout2143.xml"/></Relationships>
</file>

<file path=ppt/slideMasters/_rels/slideMaster1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55.xml"/><Relationship Id="rId12" Type="http://schemas.openxmlformats.org/officeDocument/2006/relationships/theme" Target="../theme/theme196.xml"/><Relationship Id="rId1" Type="http://schemas.openxmlformats.org/officeDocument/2006/relationships/slideLayout" Target="../slideLayouts/slideLayout2145.xml"/><Relationship Id="rId2" Type="http://schemas.openxmlformats.org/officeDocument/2006/relationships/slideLayout" Target="../slideLayouts/slideLayout2146.xml"/><Relationship Id="rId3" Type="http://schemas.openxmlformats.org/officeDocument/2006/relationships/slideLayout" Target="../slideLayouts/slideLayout2147.xml"/><Relationship Id="rId4" Type="http://schemas.openxmlformats.org/officeDocument/2006/relationships/slideLayout" Target="../slideLayouts/slideLayout2148.xml"/><Relationship Id="rId5" Type="http://schemas.openxmlformats.org/officeDocument/2006/relationships/slideLayout" Target="../slideLayouts/slideLayout2149.xml"/><Relationship Id="rId6" Type="http://schemas.openxmlformats.org/officeDocument/2006/relationships/slideLayout" Target="../slideLayouts/slideLayout2150.xml"/><Relationship Id="rId7" Type="http://schemas.openxmlformats.org/officeDocument/2006/relationships/slideLayout" Target="../slideLayouts/slideLayout2151.xml"/><Relationship Id="rId8" Type="http://schemas.openxmlformats.org/officeDocument/2006/relationships/slideLayout" Target="../slideLayouts/slideLayout2152.xml"/><Relationship Id="rId9" Type="http://schemas.openxmlformats.org/officeDocument/2006/relationships/slideLayout" Target="../slideLayouts/slideLayout2153.xml"/><Relationship Id="rId10" Type="http://schemas.openxmlformats.org/officeDocument/2006/relationships/slideLayout" Target="../slideLayouts/slideLayout2154.xml"/></Relationships>
</file>

<file path=ppt/slideMasters/_rels/slideMaster1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66.xml"/><Relationship Id="rId12" Type="http://schemas.openxmlformats.org/officeDocument/2006/relationships/theme" Target="../theme/theme197.xml"/><Relationship Id="rId1" Type="http://schemas.openxmlformats.org/officeDocument/2006/relationships/slideLayout" Target="../slideLayouts/slideLayout2156.xml"/><Relationship Id="rId2" Type="http://schemas.openxmlformats.org/officeDocument/2006/relationships/slideLayout" Target="../slideLayouts/slideLayout2157.xml"/><Relationship Id="rId3" Type="http://schemas.openxmlformats.org/officeDocument/2006/relationships/slideLayout" Target="../slideLayouts/slideLayout2158.xml"/><Relationship Id="rId4" Type="http://schemas.openxmlformats.org/officeDocument/2006/relationships/slideLayout" Target="../slideLayouts/slideLayout2159.xml"/><Relationship Id="rId5" Type="http://schemas.openxmlformats.org/officeDocument/2006/relationships/slideLayout" Target="../slideLayouts/slideLayout2160.xml"/><Relationship Id="rId6" Type="http://schemas.openxmlformats.org/officeDocument/2006/relationships/slideLayout" Target="../slideLayouts/slideLayout2161.xml"/><Relationship Id="rId7" Type="http://schemas.openxmlformats.org/officeDocument/2006/relationships/slideLayout" Target="../slideLayouts/slideLayout2162.xml"/><Relationship Id="rId8" Type="http://schemas.openxmlformats.org/officeDocument/2006/relationships/slideLayout" Target="../slideLayouts/slideLayout2163.xml"/><Relationship Id="rId9" Type="http://schemas.openxmlformats.org/officeDocument/2006/relationships/slideLayout" Target="../slideLayouts/slideLayout2164.xml"/><Relationship Id="rId10" Type="http://schemas.openxmlformats.org/officeDocument/2006/relationships/slideLayout" Target="../slideLayouts/slideLayout2165.xml"/></Relationships>
</file>

<file path=ppt/slideMasters/_rels/slideMaster1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77.xml"/><Relationship Id="rId12" Type="http://schemas.openxmlformats.org/officeDocument/2006/relationships/theme" Target="../theme/theme198.xml"/><Relationship Id="rId1" Type="http://schemas.openxmlformats.org/officeDocument/2006/relationships/slideLayout" Target="../slideLayouts/slideLayout2167.xml"/><Relationship Id="rId2" Type="http://schemas.openxmlformats.org/officeDocument/2006/relationships/slideLayout" Target="../slideLayouts/slideLayout2168.xml"/><Relationship Id="rId3" Type="http://schemas.openxmlformats.org/officeDocument/2006/relationships/slideLayout" Target="../slideLayouts/slideLayout2169.xml"/><Relationship Id="rId4" Type="http://schemas.openxmlformats.org/officeDocument/2006/relationships/slideLayout" Target="../slideLayouts/slideLayout2170.xml"/><Relationship Id="rId5" Type="http://schemas.openxmlformats.org/officeDocument/2006/relationships/slideLayout" Target="../slideLayouts/slideLayout2171.xml"/><Relationship Id="rId6" Type="http://schemas.openxmlformats.org/officeDocument/2006/relationships/slideLayout" Target="../slideLayouts/slideLayout2172.xml"/><Relationship Id="rId7" Type="http://schemas.openxmlformats.org/officeDocument/2006/relationships/slideLayout" Target="../slideLayouts/slideLayout2173.xml"/><Relationship Id="rId8" Type="http://schemas.openxmlformats.org/officeDocument/2006/relationships/slideLayout" Target="../slideLayouts/slideLayout2174.xml"/><Relationship Id="rId9" Type="http://schemas.openxmlformats.org/officeDocument/2006/relationships/slideLayout" Target="../slideLayouts/slideLayout2175.xml"/><Relationship Id="rId10" Type="http://schemas.openxmlformats.org/officeDocument/2006/relationships/slideLayout" Target="../slideLayouts/slideLayout2176.xml"/></Relationships>
</file>

<file path=ppt/slideMasters/_rels/slideMaster1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80.xml"/><Relationship Id="rId4" Type="http://schemas.openxmlformats.org/officeDocument/2006/relationships/slideLayout" Target="../slideLayouts/slideLayout2181.xml"/><Relationship Id="rId5" Type="http://schemas.openxmlformats.org/officeDocument/2006/relationships/slideLayout" Target="../slideLayouts/slideLayout2182.xml"/><Relationship Id="rId6" Type="http://schemas.openxmlformats.org/officeDocument/2006/relationships/slideLayout" Target="../slideLayouts/slideLayout2183.xml"/><Relationship Id="rId7" Type="http://schemas.openxmlformats.org/officeDocument/2006/relationships/slideLayout" Target="../slideLayouts/slideLayout2184.xml"/><Relationship Id="rId8" Type="http://schemas.openxmlformats.org/officeDocument/2006/relationships/slideLayout" Target="../slideLayouts/slideLayout2185.xml"/><Relationship Id="rId9" Type="http://schemas.openxmlformats.org/officeDocument/2006/relationships/slideLayout" Target="../slideLayouts/slideLayout2186.xml"/><Relationship Id="rId10" Type="http://schemas.openxmlformats.org/officeDocument/2006/relationships/slideLayout" Target="../slideLayouts/slideLayout2187.xml"/><Relationship Id="rId11" Type="http://schemas.openxmlformats.org/officeDocument/2006/relationships/theme" Target="../theme/theme199.xml"/><Relationship Id="rId1" Type="http://schemas.openxmlformats.org/officeDocument/2006/relationships/slideLayout" Target="../slideLayouts/slideLayout2178.xml"/><Relationship Id="rId2" Type="http://schemas.openxmlformats.org/officeDocument/2006/relationships/slideLayout" Target="../slideLayouts/slideLayout217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98.xml"/><Relationship Id="rId12" Type="http://schemas.openxmlformats.org/officeDocument/2006/relationships/theme" Target="../theme/theme200.xml"/><Relationship Id="rId1" Type="http://schemas.openxmlformats.org/officeDocument/2006/relationships/slideLayout" Target="../slideLayouts/slideLayout2188.xml"/><Relationship Id="rId2" Type="http://schemas.openxmlformats.org/officeDocument/2006/relationships/slideLayout" Target="../slideLayouts/slideLayout2189.xml"/><Relationship Id="rId3" Type="http://schemas.openxmlformats.org/officeDocument/2006/relationships/slideLayout" Target="../slideLayouts/slideLayout2190.xml"/><Relationship Id="rId4" Type="http://schemas.openxmlformats.org/officeDocument/2006/relationships/slideLayout" Target="../slideLayouts/slideLayout2191.xml"/><Relationship Id="rId5" Type="http://schemas.openxmlformats.org/officeDocument/2006/relationships/slideLayout" Target="../slideLayouts/slideLayout2192.xml"/><Relationship Id="rId6" Type="http://schemas.openxmlformats.org/officeDocument/2006/relationships/slideLayout" Target="../slideLayouts/slideLayout2193.xml"/><Relationship Id="rId7" Type="http://schemas.openxmlformats.org/officeDocument/2006/relationships/slideLayout" Target="../slideLayouts/slideLayout2194.xml"/><Relationship Id="rId8" Type="http://schemas.openxmlformats.org/officeDocument/2006/relationships/slideLayout" Target="../slideLayouts/slideLayout2195.xml"/><Relationship Id="rId9" Type="http://schemas.openxmlformats.org/officeDocument/2006/relationships/slideLayout" Target="../slideLayouts/slideLayout2196.xml"/><Relationship Id="rId10" Type="http://schemas.openxmlformats.org/officeDocument/2006/relationships/slideLayout" Target="../slideLayouts/slideLayout2197.xml"/></Relationships>
</file>

<file path=ppt/slideMasters/_rels/slideMaster2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9.xml"/><Relationship Id="rId12" Type="http://schemas.openxmlformats.org/officeDocument/2006/relationships/theme" Target="../theme/theme201.xml"/><Relationship Id="rId1" Type="http://schemas.openxmlformats.org/officeDocument/2006/relationships/slideLayout" Target="../slideLayouts/slideLayout2199.xml"/><Relationship Id="rId2" Type="http://schemas.openxmlformats.org/officeDocument/2006/relationships/slideLayout" Target="../slideLayouts/slideLayout2200.xml"/><Relationship Id="rId3" Type="http://schemas.openxmlformats.org/officeDocument/2006/relationships/slideLayout" Target="../slideLayouts/slideLayout2201.xml"/><Relationship Id="rId4" Type="http://schemas.openxmlformats.org/officeDocument/2006/relationships/slideLayout" Target="../slideLayouts/slideLayout2202.xml"/><Relationship Id="rId5" Type="http://schemas.openxmlformats.org/officeDocument/2006/relationships/slideLayout" Target="../slideLayouts/slideLayout2203.xml"/><Relationship Id="rId6" Type="http://schemas.openxmlformats.org/officeDocument/2006/relationships/slideLayout" Target="../slideLayouts/slideLayout2204.xml"/><Relationship Id="rId7" Type="http://schemas.openxmlformats.org/officeDocument/2006/relationships/slideLayout" Target="../slideLayouts/slideLayout2205.xml"/><Relationship Id="rId8" Type="http://schemas.openxmlformats.org/officeDocument/2006/relationships/slideLayout" Target="../slideLayouts/slideLayout2206.xml"/><Relationship Id="rId9" Type="http://schemas.openxmlformats.org/officeDocument/2006/relationships/slideLayout" Target="../slideLayouts/slideLayout2207.xml"/><Relationship Id="rId10" Type="http://schemas.openxmlformats.org/officeDocument/2006/relationships/slideLayout" Target="../slideLayouts/slideLayout2208.xml"/></Relationships>
</file>

<file path=ppt/slideMasters/_rels/slideMaster2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20.xml"/><Relationship Id="rId12" Type="http://schemas.openxmlformats.org/officeDocument/2006/relationships/theme" Target="../theme/theme202.xml"/><Relationship Id="rId1" Type="http://schemas.openxmlformats.org/officeDocument/2006/relationships/slideLayout" Target="../slideLayouts/slideLayout2210.xml"/><Relationship Id="rId2" Type="http://schemas.openxmlformats.org/officeDocument/2006/relationships/slideLayout" Target="../slideLayouts/slideLayout2211.xml"/><Relationship Id="rId3" Type="http://schemas.openxmlformats.org/officeDocument/2006/relationships/slideLayout" Target="../slideLayouts/slideLayout2212.xml"/><Relationship Id="rId4" Type="http://schemas.openxmlformats.org/officeDocument/2006/relationships/slideLayout" Target="../slideLayouts/slideLayout2213.xml"/><Relationship Id="rId5" Type="http://schemas.openxmlformats.org/officeDocument/2006/relationships/slideLayout" Target="../slideLayouts/slideLayout2214.xml"/><Relationship Id="rId6" Type="http://schemas.openxmlformats.org/officeDocument/2006/relationships/slideLayout" Target="../slideLayouts/slideLayout2215.xml"/><Relationship Id="rId7" Type="http://schemas.openxmlformats.org/officeDocument/2006/relationships/slideLayout" Target="../slideLayouts/slideLayout2216.xml"/><Relationship Id="rId8" Type="http://schemas.openxmlformats.org/officeDocument/2006/relationships/slideLayout" Target="../slideLayouts/slideLayout2217.xml"/><Relationship Id="rId9" Type="http://schemas.openxmlformats.org/officeDocument/2006/relationships/slideLayout" Target="../slideLayouts/slideLayout2218.xml"/><Relationship Id="rId10" Type="http://schemas.openxmlformats.org/officeDocument/2006/relationships/slideLayout" Target="../slideLayouts/slideLayout2219.xml"/></Relationships>
</file>

<file path=ppt/slideMasters/_rels/slideMaster2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1.xml"/><Relationship Id="rId12" Type="http://schemas.openxmlformats.org/officeDocument/2006/relationships/theme" Target="../theme/theme203.xml"/><Relationship Id="rId1" Type="http://schemas.openxmlformats.org/officeDocument/2006/relationships/slideLayout" Target="../slideLayouts/slideLayout2221.xml"/><Relationship Id="rId2" Type="http://schemas.openxmlformats.org/officeDocument/2006/relationships/slideLayout" Target="../slideLayouts/slideLayout2222.xml"/><Relationship Id="rId3" Type="http://schemas.openxmlformats.org/officeDocument/2006/relationships/slideLayout" Target="../slideLayouts/slideLayout2223.xml"/><Relationship Id="rId4" Type="http://schemas.openxmlformats.org/officeDocument/2006/relationships/slideLayout" Target="../slideLayouts/slideLayout2224.xml"/><Relationship Id="rId5" Type="http://schemas.openxmlformats.org/officeDocument/2006/relationships/slideLayout" Target="../slideLayouts/slideLayout2225.xml"/><Relationship Id="rId6" Type="http://schemas.openxmlformats.org/officeDocument/2006/relationships/slideLayout" Target="../slideLayouts/slideLayout2226.xml"/><Relationship Id="rId7" Type="http://schemas.openxmlformats.org/officeDocument/2006/relationships/slideLayout" Target="../slideLayouts/slideLayout2227.xml"/><Relationship Id="rId8" Type="http://schemas.openxmlformats.org/officeDocument/2006/relationships/slideLayout" Target="../slideLayouts/slideLayout2228.xml"/><Relationship Id="rId9" Type="http://schemas.openxmlformats.org/officeDocument/2006/relationships/slideLayout" Target="../slideLayouts/slideLayout2229.xml"/><Relationship Id="rId10" Type="http://schemas.openxmlformats.org/officeDocument/2006/relationships/slideLayout" Target="../slideLayouts/slideLayout2230.xml"/></Relationships>
</file>

<file path=ppt/slideMasters/_rels/slideMaster2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42.xml"/><Relationship Id="rId12" Type="http://schemas.openxmlformats.org/officeDocument/2006/relationships/theme" Target="../theme/theme204.xml"/><Relationship Id="rId1" Type="http://schemas.openxmlformats.org/officeDocument/2006/relationships/slideLayout" Target="../slideLayouts/slideLayout2232.xml"/><Relationship Id="rId2" Type="http://schemas.openxmlformats.org/officeDocument/2006/relationships/slideLayout" Target="../slideLayouts/slideLayout2233.xml"/><Relationship Id="rId3" Type="http://schemas.openxmlformats.org/officeDocument/2006/relationships/slideLayout" Target="../slideLayouts/slideLayout2234.xml"/><Relationship Id="rId4" Type="http://schemas.openxmlformats.org/officeDocument/2006/relationships/slideLayout" Target="../slideLayouts/slideLayout2235.xml"/><Relationship Id="rId5" Type="http://schemas.openxmlformats.org/officeDocument/2006/relationships/slideLayout" Target="../slideLayouts/slideLayout2236.xml"/><Relationship Id="rId6" Type="http://schemas.openxmlformats.org/officeDocument/2006/relationships/slideLayout" Target="../slideLayouts/slideLayout2237.xml"/><Relationship Id="rId7" Type="http://schemas.openxmlformats.org/officeDocument/2006/relationships/slideLayout" Target="../slideLayouts/slideLayout2238.xml"/><Relationship Id="rId8" Type="http://schemas.openxmlformats.org/officeDocument/2006/relationships/slideLayout" Target="../slideLayouts/slideLayout2239.xml"/><Relationship Id="rId9" Type="http://schemas.openxmlformats.org/officeDocument/2006/relationships/slideLayout" Target="../slideLayouts/slideLayout2240.xml"/><Relationship Id="rId10" Type="http://schemas.openxmlformats.org/officeDocument/2006/relationships/slideLayout" Target="../slideLayouts/slideLayout2241.xml"/></Relationships>
</file>

<file path=ppt/slideMasters/_rels/slideMaster2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3.xml"/><Relationship Id="rId12" Type="http://schemas.openxmlformats.org/officeDocument/2006/relationships/theme" Target="../theme/theme205.xml"/><Relationship Id="rId1" Type="http://schemas.openxmlformats.org/officeDocument/2006/relationships/slideLayout" Target="../slideLayouts/slideLayout2243.xml"/><Relationship Id="rId2" Type="http://schemas.openxmlformats.org/officeDocument/2006/relationships/slideLayout" Target="../slideLayouts/slideLayout2244.xml"/><Relationship Id="rId3" Type="http://schemas.openxmlformats.org/officeDocument/2006/relationships/slideLayout" Target="../slideLayouts/slideLayout2245.xml"/><Relationship Id="rId4" Type="http://schemas.openxmlformats.org/officeDocument/2006/relationships/slideLayout" Target="../slideLayouts/slideLayout2246.xml"/><Relationship Id="rId5" Type="http://schemas.openxmlformats.org/officeDocument/2006/relationships/slideLayout" Target="../slideLayouts/slideLayout2247.xml"/><Relationship Id="rId6" Type="http://schemas.openxmlformats.org/officeDocument/2006/relationships/slideLayout" Target="../slideLayouts/slideLayout2248.xml"/><Relationship Id="rId7" Type="http://schemas.openxmlformats.org/officeDocument/2006/relationships/slideLayout" Target="../slideLayouts/slideLayout2249.xml"/><Relationship Id="rId8" Type="http://schemas.openxmlformats.org/officeDocument/2006/relationships/slideLayout" Target="../slideLayouts/slideLayout2250.xml"/><Relationship Id="rId9" Type="http://schemas.openxmlformats.org/officeDocument/2006/relationships/slideLayout" Target="../slideLayouts/slideLayout2251.xml"/><Relationship Id="rId10" Type="http://schemas.openxmlformats.org/officeDocument/2006/relationships/slideLayout" Target="../slideLayouts/slideLayout2252.xml"/></Relationships>
</file>

<file path=ppt/slideMasters/_rels/slideMaster2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64.xml"/><Relationship Id="rId12" Type="http://schemas.openxmlformats.org/officeDocument/2006/relationships/theme" Target="../theme/theme206.xml"/><Relationship Id="rId1" Type="http://schemas.openxmlformats.org/officeDocument/2006/relationships/slideLayout" Target="../slideLayouts/slideLayout2254.xml"/><Relationship Id="rId2" Type="http://schemas.openxmlformats.org/officeDocument/2006/relationships/slideLayout" Target="../slideLayouts/slideLayout2255.xml"/><Relationship Id="rId3" Type="http://schemas.openxmlformats.org/officeDocument/2006/relationships/slideLayout" Target="../slideLayouts/slideLayout2256.xml"/><Relationship Id="rId4" Type="http://schemas.openxmlformats.org/officeDocument/2006/relationships/slideLayout" Target="../slideLayouts/slideLayout2257.xml"/><Relationship Id="rId5" Type="http://schemas.openxmlformats.org/officeDocument/2006/relationships/slideLayout" Target="../slideLayouts/slideLayout2258.xml"/><Relationship Id="rId6" Type="http://schemas.openxmlformats.org/officeDocument/2006/relationships/slideLayout" Target="../slideLayouts/slideLayout2259.xml"/><Relationship Id="rId7" Type="http://schemas.openxmlformats.org/officeDocument/2006/relationships/slideLayout" Target="../slideLayouts/slideLayout2260.xml"/><Relationship Id="rId8" Type="http://schemas.openxmlformats.org/officeDocument/2006/relationships/slideLayout" Target="../slideLayouts/slideLayout2261.xml"/><Relationship Id="rId9" Type="http://schemas.openxmlformats.org/officeDocument/2006/relationships/slideLayout" Target="../slideLayouts/slideLayout2262.xml"/><Relationship Id="rId10" Type="http://schemas.openxmlformats.org/officeDocument/2006/relationships/slideLayout" Target="../slideLayouts/slideLayout2263.xml"/></Relationships>
</file>

<file path=ppt/slideMasters/_rels/slideMaster2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75.xml"/><Relationship Id="rId12" Type="http://schemas.openxmlformats.org/officeDocument/2006/relationships/theme" Target="../theme/theme207.xml"/><Relationship Id="rId1" Type="http://schemas.openxmlformats.org/officeDocument/2006/relationships/slideLayout" Target="../slideLayouts/slideLayout2265.xml"/><Relationship Id="rId2" Type="http://schemas.openxmlformats.org/officeDocument/2006/relationships/slideLayout" Target="../slideLayouts/slideLayout2266.xml"/><Relationship Id="rId3" Type="http://schemas.openxmlformats.org/officeDocument/2006/relationships/slideLayout" Target="../slideLayouts/slideLayout2267.xml"/><Relationship Id="rId4" Type="http://schemas.openxmlformats.org/officeDocument/2006/relationships/slideLayout" Target="../slideLayouts/slideLayout2268.xml"/><Relationship Id="rId5" Type="http://schemas.openxmlformats.org/officeDocument/2006/relationships/slideLayout" Target="../slideLayouts/slideLayout2269.xml"/><Relationship Id="rId6" Type="http://schemas.openxmlformats.org/officeDocument/2006/relationships/slideLayout" Target="../slideLayouts/slideLayout2270.xml"/><Relationship Id="rId7" Type="http://schemas.openxmlformats.org/officeDocument/2006/relationships/slideLayout" Target="../slideLayouts/slideLayout2271.xml"/><Relationship Id="rId8" Type="http://schemas.openxmlformats.org/officeDocument/2006/relationships/slideLayout" Target="../slideLayouts/slideLayout2272.xml"/><Relationship Id="rId9" Type="http://schemas.openxmlformats.org/officeDocument/2006/relationships/slideLayout" Target="../slideLayouts/slideLayout2273.xml"/><Relationship Id="rId10" Type="http://schemas.openxmlformats.org/officeDocument/2006/relationships/slideLayout" Target="../slideLayouts/slideLayout2274.xml"/></Relationships>
</file>

<file path=ppt/slideMasters/_rels/slideMaster2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86.xml"/><Relationship Id="rId12" Type="http://schemas.openxmlformats.org/officeDocument/2006/relationships/theme" Target="../theme/theme208.xml"/><Relationship Id="rId1" Type="http://schemas.openxmlformats.org/officeDocument/2006/relationships/slideLayout" Target="../slideLayouts/slideLayout2276.xml"/><Relationship Id="rId2" Type="http://schemas.openxmlformats.org/officeDocument/2006/relationships/slideLayout" Target="../slideLayouts/slideLayout2277.xml"/><Relationship Id="rId3" Type="http://schemas.openxmlformats.org/officeDocument/2006/relationships/slideLayout" Target="../slideLayouts/slideLayout2278.xml"/><Relationship Id="rId4" Type="http://schemas.openxmlformats.org/officeDocument/2006/relationships/slideLayout" Target="../slideLayouts/slideLayout2279.xml"/><Relationship Id="rId5" Type="http://schemas.openxmlformats.org/officeDocument/2006/relationships/slideLayout" Target="../slideLayouts/slideLayout2280.xml"/><Relationship Id="rId6" Type="http://schemas.openxmlformats.org/officeDocument/2006/relationships/slideLayout" Target="../slideLayouts/slideLayout2281.xml"/><Relationship Id="rId7" Type="http://schemas.openxmlformats.org/officeDocument/2006/relationships/slideLayout" Target="../slideLayouts/slideLayout2282.xml"/><Relationship Id="rId8" Type="http://schemas.openxmlformats.org/officeDocument/2006/relationships/slideLayout" Target="../slideLayouts/slideLayout2283.xml"/><Relationship Id="rId9" Type="http://schemas.openxmlformats.org/officeDocument/2006/relationships/slideLayout" Target="../slideLayouts/slideLayout2284.xml"/><Relationship Id="rId10" Type="http://schemas.openxmlformats.org/officeDocument/2006/relationships/slideLayout" Target="../slideLayouts/slideLayout2285.xml"/></Relationships>
</file>

<file path=ppt/slideMasters/_rels/slideMaster2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97.xml"/><Relationship Id="rId12" Type="http://schemas.openxmlformats.org/officeDocument/2006/relationships/theme" Target="../theme/theme209.xml"/><Relationship Id="rId1" Type="http://schemas.openxmlformats.org/officeDocument/2006/relationships/slideLayout" Target="../slideLayouts/slideLayout2287.xml"/><Relationship Id="rId2" Type="http://schemas.openxmlformats.org/officeDocument/2006/relationships/slideLayout" Target="../slideLayouts/slideLayout2288.xml"/><Relationship Id="rId3" Type="http://schemas.openxmlformats.org/officeDocument/2006/relationships/slideLayout" Target="../slideLayouts/slideLayout2289.xml"/><Relationship Id="rId4" Type="http://schemas.openxmlformats.org/officeDocument/2006/relationships/slideLayout" Target="../slideLayouts/slideLayout2290.xml"/><Relationship Id="rId5" Type="http://schemas.openxmlformats.org/officeDocument/2006/relationships/slideLayout" Target="../slideLayouts/slideLayout2291.xml"/><Relationship Id="rId6" Type="http://schemas.openxmlformats.org/officeDocument/2006/relationships/slideLayout" Target="../slideLayouts/slideLayout2292.xml"/><Relationship Id="rId7" Type="http://schemas.openxmlformats.org/officeDocument/2006/relationships/slideLayout" Target="../slideLayouts/slideLayout2293.xml"/><Relationship Id="rId8" Type="http://schemas.openxmlformats.org/officeDocument/2006/relationships/slideLayout" Target="../slideLayouts/slideLayout2294.xml"/><Relationship Id="rId9" Type="http://schemas.openxmlformats.org/officeDocument/2006/relationships/slideLayout" Target="../slideLayouts/slideLayout2295.xml"/><Relationship Id="rId10" Type="http://schemas.openxmlformats.org/officeDocument/2006/relationships/slideLayout" Target="../slideLayouts/slideLayout2296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08.xml"/><Relationship Id="rId12" Type="http://schemas.openxmlformats.org/officeDocument/2006/relationships/theme" Target="../theme/theme210.xml"/><Relationship Id="rId1" Type="http://schemas.openxmlformats.org/officeDocument/2006/relationships/slideLayout" Target="../slideLayouts/slideLayout2298.xml"/><Relationship Id="rId2" Type="http://schemas.openxmlformats.org/officeDocument/2006/relationships/slideLayout" Target="../slideLayouts/slideLayout2299.xml"/><Relationship Id="rId3" Type="http://schemas.openxmlformats.org/officeDocument/2006/relationships/slideLayout" Target="../slideLayouts/slideLayout2300.xml"/><Relationship Id="rId4" Type="http://schemas.openxmlformats.org/officeDocument/2006/relationships/slideLayout" Target="../slideLayouts/slideLayout2301.xml"/><Relationship Id="rId5" Type="http://schemas.openxmlformats.org/officeDocument/2006/relationships/slideLayout" Target="../slideLayouts/slideLayout2302.xml"/><Relationship Id="rId6" Type="http://schemas.openxmlformats.org/officeDocument/2006/relationships/slideLayout" Target="../slideLayouts/slideLayout2303.xml"/><Relationship Id="rId7" Type="http://schemas.openxmlformats.org/officeDocument/2006/relationships/slideLayout" Target="../slideLayouts/slideLayout2304.xml"/><Relationship Id="rId8" Type="http://schemas.openxmlformats.org/officeDocument/2006/relationships/slideLayout" Target="../slideLayouts/slideLayout2305.xml"/><Relationship Id="rId9" Type="http://schemas.openxmlformats.org/officeDocument/2006/relationships/slideLayout" Target="../slideLayouts/slideLayout2306.xml"/><Relationship Id="rId10" Type="http://schemas.openxmlformats.org/officeDocument/2006/relationships/slideLayout" Target="../slideLayouts/slideLayout2307.xml"/></Relationships>
</file>

<file path=ppt/slideMasters/_rels/slideMaster2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9.xml"/><Relationship Id="rId12" Type="http://schemas.openxmlformats.org/officeDocument/2006/relationships/theme" Target="../theme/theme211.xml"/><Relationship Id="rId1" Type="http://schemas.openxmlformats.org/officeDocument/2006/relationships/slideLayout" Target="../slideLayouts/slideLayout2309.xml"/><Relationship Id="rId2" Type="http://schemas.openxmlformats.org/officeDocument/2006/relationships/slideLayout" Target="../slideLayouts/slideLayout2310.xml"/><Relationship Id="rId3" Type="http://schemas.openxmlformats.org/officeDocument/2006/relationships/slideLayout" Target="../slideLayouts/slideLayout2311.xml"/><Relationship Id="rId4" Type="http://schemas.openxmlformats.org/officeDocument/2006/relationships/slideLayout" Target="../slideLayouts/slideLayout2312.xml"/><Relationship Id="rId5" Type="http://schemas.openxmlformats.org/officeDocument/2006/relationships/slideLayout" Target="../slideLayouts/slideLayout2313.xml"/><Relationship Id="rId6" Type="http://schemas.openxmlformats.org/officeDocument/2006/relationships/slideLayout" Target="../slideLayouts/slideLayout2314.xml"/><Relationship Id="rId7" Type="http://schemas.openxmlformats.org/officeDocument/2006/relationships/slideLayout" Target="../slideLayouts/slideLayout2315.xml"/><Relationship Id="rId8" Type="http://schemas.openxmlformats.org/officeDocument/2006/relationships/slideLayout" Target="../slideLayouts/slideLayout2316.xml"/><Relationship Id="rId9" Type="http://schemas.openxmlformats.org/officeDocument/2006/relationships/slideLayout" Target="../slideLayouts/slideLayout2317.xml"/><Relationship Id="rId10" Type="http://schemas.openxmlformats.org/officeDocument/2006/relationships/slideLayout" Target="../slideLayouts/slideLayout2318.xml"/></Relationships>
</file>

<file path=ppt/slideMasters/_rels/slideMaster2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30.xml"/><Relationship Id="rId12" Type="http://schemas.openxmlformats.org/officeDocument/2006/relationships/theme" Target="../theme/theme212.xml"/><Relationship Id="rId1" Type="http://schemas.openxmlformats.org/officeDocument/2006/relationships/slideLayout" Target="../slideLayouts/slideLayout2320.xml"/><Relationship Id="rId2" Type="http://schemas.openxmlformats.org/officeDocument/2006/relationships/slideLayout" Target="../slideLayouts/slideLayout2321.xml"/><Relationship Id="rId3" Type="http://schemas.openxmlformats.org/officeDocument/2006/relationships/slideLayout" Target="../slideLayouts/slideLayout2322.xml"/><Relationship Id="rId4" Type="http://schemas.openxmlformats.org/officeDocument/2006/relationships/slideLayout" Target="../slideLayouts/slideLayout2323.xml"/><Relationship Id="rId5" Type="http://schemas.openxmlformats.org/officeDocument/2006/relationships/slideLayout" Target="../slideLayouts/slideLayout2324.xml"/><Relationship Id="rId6" Type="http://schemas.openxmlformats.org/officeDocument/2006/relationships/slideLayout" Target="../slideLayouts/slideLayout2325.xml"/><Relationship Id="rId7" Type="http://schemas.openxmlformats.org/officeDocument/2006/relationships/slideLayout" Target="../slideLayouts/slideLayout2326.xml"/><Relationship Id="rId8" Type="http://schemas.openxmlformats.org/officeDocument/2006/relationships/slideLayout" Target="../slideLayouts/slideLayout2327.xml"/><Relationship Id="rId9" Type="http://schemas.openxmlformats.org/officeDocument/2006/relationships/slideLayout" Target="../slideLayouts/slideLayout2328.xml"/><Relationship Id="rId10" Type="http://schemas.openxmlformats.org/officeDocument/2006/relationships/slideLayout" Target="../slideLayouts/slideLayout2329.xml"/></Relationships>
</file>

<file path=ppt/slideMasters/_rels/slideMaster2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1.xml"/><Relationship Id="rId12" Type="http://schemas.openxmlformats.org/officeDocument/2006/relationships/theme" Target="../theme/theme213.xml"/><Relationship Id="rId1" Type="http://schemas.openxmlformats.org/officeDocument/2006/relationships/slideLayout" Target="../slideLayouts/slideLayout2331.xml"/><Relationship Id="rId2" Type="http://schemas.openxmlformats.org/officeDocument/2006/relationships/slideLayout" Target="../slideLayouts/slideLayout2332.xml"/><Relationship Id="rId3" Type="http://schemas.openxmlformats.org/officeDocument/2006/relationships/slideLayout" Target="../slideLayouts/slideLayout2333.xml"/><Relationship Id="rId4" Type="http://schemas.openxmlformats.org/officeDocument/2006/relationships/slideLayout" Target="../slideLayouts/slideLayout2334.xml"/><Relationship Id="rId5" Type="http://schemas.openxmlformats.org/officeDocument/2006/relationships/slideLayout" Target="../slideLayouts/slideLayout2335.xml"/><Relationship Id="rId6" Type="http://schemas.openxmlformats.org/officeDocument/2006/relationships/slideLayout" Target="../slideLayouts/slideLayout2336.xml"/><Relationship Id="rId7" Type="http://schemas.openxmlformats.org/officeDocument/2006/relationships/slideLayout" Target="../slideLayouts/slideLayout2337.xml"/><Relationship Id="rId8" Type="http://schemas.openxmlformats.org/officeDocument/2006/relationships/slideLayout" Target="../slideLayouts/slideLayout2338.xml"/><Relationship Id="rId9" Type="http://schemas.openxmlformats.org/officeDocument/2006/relationships/slideLayout" Target="../slideLayouts/slideLayout2339.xml"/><Relationship Id="rId10" Type="http://schemas.openxmlformats.org/officeDocument/2006/relationships/slideLayout" Target="../slideLayouts/slideLayout2340.xml"/></Relationships>
</file>

<file path=ppt/slideMasters/_rels/slideMaster2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52.xml"/><Relationship Id="rId12" Type="http://schemas.openxmlformats.org/officeDocument/2006/relationships/theme" Target="../theme/theme214.xml"/><Relationship Id="rId1" Type="http://schemas.openxmlformats.org/officeDocument/2006/relationships/slideLayout" Target="../slideLayouts/slideLayout2342.xml"/><Relationship Id="rId2" Type="http://schemas.openxmlformats.org/officeDocument/2006/relationships/slideLayout" Target="../slideLayouts/slideLayout2343.xml"/><Relationship Id="rId3" Type="http://schemas.openxmlformats.org/officeDocument/2006/relationships/slideLayout" Target="../slideLayouts/slideLayout2344.xml"/><Relationship Id="rId4" Type="http://schemas.openxmlformats.org/officeDocument/2006/relationships/slideLayout" Target="../slideLayouts/slideLayout2345.xml"/><Relationship Id="rId5" Type="http://schemas.openxmlformats.org/officeDocument/2006/relationships/slideLayout" Target="../slideLayouts/slideLayout2346.xml"/><Relationship Id="rId6" Type="http://schemas.openxmlformats.org/officeDocument/2006/relationships/slideLayout" Target="../slideLayouts/slideLayout2347.xml"/><Relationship Id="rId7" Type="http://schemas.openxmlformats.org/officeDocument/2006/relationships/slideLayout" Target="../slideLayouts/slideLayout2348.xml"/><Relationship Id="rId8" Type="http://schemas.openxmlformats.org/officeDocument/2006/relationships/slideLayout" Target="../slideLayouts/slideLayout2349.xml"/><Relationship Id="rId9" Type="http://schemas.openxmlformats.org/officeDocument/2006/relationships/slideLayout" Target="../slideLayouts/slideLayout2350.xml"/><Relationship Id="rId10" Type="http://schemas.openxmlformats.org/officeDocument/2006/relationships/slideLayout" Target="../slideLayouts/slideLayout2351.xml"/></Relationships>
</file>

<file path=ppt/slideMasters/_rels/slideMaster2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63.xml"/><Relationship Id="rId12" Type="http://schemas.openxmlformats.org/officeDocument/2006/relationships/theme" Target="../theme/theme215.xml"/><Relationship Id="rId1" Type="http://schemas.openxmlformats.org/officeDocument/2006/relationships/slideLayout" Target="../slideLayouts/slideLayout2353.xml"/><Relationship Id="rId2" Type="http://schemas.openxmlformats.org/officeDocument/2006/relationships/slideLayout" Target="../slideLayouts/slideLayout2354.xml"/><Relationship Id="rId3" Type="http://schemas.openxmlformats.org/officeDocument/2006/relationships/slideLayout" Target="../slideLayouts/slideLayout2355.xml"/><Relationship Id="rId4" Type="http://schemas.openxmlformats.org/officeDocument/2006/relationships/slideLayout" Target="../slideLayouts/slideLayout2356.xml"/><Relationship Id="rId5" Type="http://schemas.openxmlformats.org/officeDocument/2006/relationships/slideLayout" Target="../slideLayouts/slideLayout2357.xml"/><Relationship Id="rId6" Type="http://schemas.openxmlformats.org/officeDocument/2006/relationships/slideLayout" Target="../slideLayouts/slideLayout2358.xml"/><Relationship Id="rId7" Type="http://schemas.openxmlformats.org/officeDocument/2006/relationships/slideLayout" Target="../slideLayouts/slideLayout2359.xml"/><Relationship Id="rId8" Type="http://schemas.openxmlformats.org/officeDocument/2006/relationships/slideLayout" Target="../slideLayouts/slideLayout2360.xml"/><Relationship Id="rId9" Type="http://schemas.openxmlformats.org/officeDocument/2006/relationships/slideLayout" Target="../slideLayouts/slideLayout2361.xml"/><Relationship Id="rId10" Type="http://schemas.openxmlformats.org/officeDocument/2006/relationships/slideLayout" Target="../slideLayouts/slideLayout2362.xml"/></Relationships>
</file>

<file path=ppt/slideMasters/_rels/slideMaster2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4.xml"/><Relationship Id="rId12" Type="http://schemas.openxmlformats.org/officeDocument/2006/relationships/theme" Target="../theme/theme216.xml"/><Relationship Id="rId1" Type="http://schemas.openxmlformats.org/officeDocument/2006/relationships/slideLayout" Target="../slideLayouts/slideLayout2364.xml"/><Relationship Id="rId2" Type="http://schemas.openxmlformats.org/officeDocument/2006/relationships/slideLayout" Target="../slideLayouts/slideLayout2365.xml"/><Relationship Id="rId3" Type="http://schemas.openxmlformats.org/officeDocument/2006/relationships/slideLayout" Target="../slideLayouts/slideLayout2366.xml"/><Relationship Id="rId4" Type="http://schemas.openxmlformats.org/officeDocument/2006/relationships/slideLayout" Target="../slideLayouts/slideLayout2367.xml"/><Relationship Id="rId5" Type="http://schemas.openxmlformats.org/officeDocument/2006/relationships/slideLayout" Target="../slideLayouts/slideLayout2368.xml"/><Relationship Id="rId6" Type="http://schemas.openxmlformats.org/officeDocument/2006/relationships/slideLayout" Target="../slideLayouts/slideLayout2369.xml"/><Relationship Id="rId7" Type="http://schemas.openxmlformats.org/officeDocument/2006/relationships/slideLayout" Target="../slideLayouts/slideLayout2370.xml"/><Relationship Id="rId8" Type="http://schemas.openxmlformats.org/officeDocument/2006/relationships/slideLayout" Target="../slideLayouts/slideLayout2371.xml"/><Relationship Id="rId9" Type="http://schemas.openxmlformats.org/officeDocument/2006/relationships/slideLayout" Target="../slideLayouts/slideLayout2372.xml"/><Relationship Id="rId10" Type="http://schemas.openxmlformats.org/officeDocument/2006/relationships/slideLayout" Target="../slideLayouts/slideLayout2373.xml"/></Relationships>
</file>

<file path=ppt/slideMasters/_rels/slideMaster2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85.xml"/><Relationship Id="rId12" Type="http://schemas.openxmlformats.org/officeDocument/2006/relationships/theme" Target="../theme/theme217.xml"/><Relationship Id="rId1" Type="http://schemas.openxmlformats.org/officeDocument/2006/relationships/slideLayout" Target="../slideLayouts/slideLayout2375.xml"/><Relationship Id="rId2" Type="http://schemas.openxmlformats.org/officeDocument/2006/relationships/slideLayout" Target="../slideLayouts/slideLayout2376.xml"/><Relationship Id="rId3" Type="http://schemas.openxmlformats.org/officeDocument/2006/relationships/slideLayout" Target="../slideLayouts/slideLayout2377.xml"/><Relationship Id="rId4" Type="http://schemas.openxmlformats.org/officeDocument/2006/relationships/slideLayout" Target="../slideLayouts/slideLayout2378.xml"/><Relationship Id="rId5" Type="http://schemas.openxmlformats.org/officeDocument/2006/relationships/slideLayout" Target="../slideLayouts/slideLayout2379.xml"/><Relationship Id="rId6" Type="http://schemas.openxmlformats.org/officeDocument/2006/relationships/slideLayout" Target="../slideLayouts/slideLayout2380.xml"/><Relationship Id="rId7" Type="http://schemas.openxmlformats.org/officeDocument/2006/relationships/slideLayout" Target="../slideLayouts/slideLayout2381.xml"/><Relationship Id="rId8" Type="http://schemas.openxmlformats.org/officeDocument/2006/relationships/slideLayout" Target="../slideLayouts/slideLayout2382.xml"/><Relationship Id="rId9" Type="http://schemas.openxmlformats.org/officeDocument/2006/relationships/slideLayout" Target="../slideLayouts/slideLayout2383.xml"/><Relationship Id="rId10" Type="http://schemas.openxmlformats.org/officeDocument/2006/relationships/slideLayout" Target="../slideLayouts/slideLayout2384.xml"/></Relationships>
</file>

<file path=ppt/slideMasters/_rels/slideMaster2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96.xml"/><Relationship Id="rId12" Type="http://schemas.openxmlformats.org/officeDocument/2006/relationships/theme" Target="../theme/theme218.xml"/><Relationship Id="rId1" Type="http://schemas.openxmlformats.org/officeDocument/2006/relationships/slideLayout" Target="../slideLayouts/slideLayout2386.xml"/><Relationship Id="rId2" Type="http://schemas.openxmlformats.org/officeDocument/2006/relationships/slideLayout" Target="../slideLayouts/slideLayout2387.xml"/><Relationship Id="rId3" Type="http://schemas.openxmlformats.org/officeDocument/2006/relationships/slideLayout" Target="../slideLayouts/slideLayout2388.xml"/><Relationship Id="rId4" Type="http://schemas.openxmlformats.org/officeDocument/2006/relationships/slideLayout" Target="../slideLayouts/slideLayout2389.xml"/><Relationship Id="rId5" Type="http://schemas.openxmlformats.org/officeDocument/2006/relationships/slideLayout" Target="../slideLayouts/slideLayout2390.xml"/><Relationship Id="rId6" Type="http://schemas.openxmlformats.org/officeDocument/2006/relationships/slideLayout" Target="../slideLayouts/slideLayout2391.xml"/><Relationship Id="rId7" Type="http://schemas.openxmlformats.org/officeDocument/2006/relationships/slideLayout" Target="../slideLayouts/slideLayout2392.xml"/><Relationship Id="rId8" Type="http://schemas.openxmlformats.org/officeDocument/2006/relationships/slideLayout" Target="../slideLayouts/slideLayout2393.xml"/><Relationship Id="rId9" Type="http://schemas.openxmlformats.org/officeDocument/2006/relationships/slideLayout" Target="../slideLayouts/slideLayout2394.xml"/><Relationship Id="rId10" Type="http://schemas.openxmlformats.org/officeDocument/2006/relationships/slideLayout" Target="../slideLayouts/slideLayout2395.xml"/></Relationships>
</file>

<file path=ppt/slideMasters/_rels/slideMaster2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07.xml"/><Relationship Id="rId12" Type="http://schemas.openxmlformats.org/officeDocument/2006/relationships/theme" Target="../theme/theme219.xml"/><Relationship Id="rId1" Type="http://schemas.openxmlformats.org/officeDocument/2006/relationships/slideLayout" Target="../slideLayouts/slideLayout2397.xml"/><Relationship Id="rId2" Type="http://schemas.openxmlformats.org/officeDocument/2006/relationships/slideLayout" Target="../slideLayouts/slideLayout2398.xml"/><Relationship Id="rId3" Type="http://schemas.openxmlformats.org/officeDocument/2006/relationships/slideLayout" Target="../slideLayouts/slideLayout2399.xml"/><Relationship Id="rId4" Type="http://schemas.openxmlformats.org/officeDocument/2006/relationships/slideLayout" Target="../slideLayouts/slideLayout2400.xml"/><Relationship Id="rId5" Type="http://schemas.openxmlformats.org/officeDocument/2006/relationships/slideLayout" Target="../slideLayouts/slideLayout2401.xml"/><Relationship Id="rId6" Type="http://schemas.openxmlformats.org/officeDocument/2006/relationships/slideLayout" Target="../slideLayouts/slideLayout2402.xml"/><Relationship Id="rId7" Type="http://schemas.openxmlformats.org/officeDocument/2006/relationships/slideLayout" Target="../slideLayouts/slideLayout2403.xml"/><Relationship Id="rId8" Type="http://schemas.openxmlformats.org/officeDocument/2006/relationships/slideLayout" Target="../slideLayouts/slideLayout2404.xml"/><Relationship Id="rId9" Type="http://schemas.openxmlformats.org/officeDocument/2006/relationships/slideLayout" Target="../slideLayouts/slideLayout2405.xml"/><Relationship Id="rId10" Type="http://schemas.openxmlformats.org/officeDocument/2006/relationships/slideLayout" Target="../slideLayouts/slideLayout2406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5.xml"/><Relationship Id="rId12" Type="http://schemas.openxmlformats.org/officeDocument/2006/relationships/theme" Target="../theme/theme55.xml"/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6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2.xml"/><Relationship Id="rId8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5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theme" Target="../theme/theme57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8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4.xml"/><Relationship Id="rId8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3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9.xml"/><Relationship Id="rId12" Type="http://schemas.openxmlformats.org/officeDocument/2006/relationships/theme" Target="../theme/theme59.xml"/><Relationship Id="rId1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40.xml"/><Relationship Id="rId3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4.xml"/><Relationship Id="rId7" Type="http://schemas.openxmlformats.org/officeDocument/2006/relationships/slideLayout" Target="../slideLayouts/slideLayout645.xml"/><Relationship Id="rId8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0.xml"/><Relationship Id="rId12" Type="http://schemas.openxmlformats.org/officeDocument/2006/relationships/theme" Target="../theme/theme60.xml"/><Relationship Id="rId1" Type="http://schemas.openxmlformats.org/officeDocument/2006/relationships/slideLayout" Target="../slideLayouts/slideLayout650.xml"/><Relationship Id="rId2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5.xml"/><Relationship Id="rId7" Type="http://schemas.openxmlformats.org/officeDocument/2006/relationships/slideLayout" Target="../slideLayouts/slideLayout656.xml"/><Relationship Id="rId8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59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1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2.xml"/><Relationship Id="rId3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66.xml"/><Relationship Id="rId7" Type="http://schemas.openxmlformats.org/officeDocument/2006/relationships/slideLayout" Target="../slideLayouts/slideLayout667.xml"/><Relationship Id="rId8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70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2.xml"/><Relationship Id="rId12" Type="http://schemas.openxmlformats.org/officeDocument/2006/relationships/theme" Target="../theme/theme62.xml"/><Relationship Id="rId1" Type="http://schemas.openxmlformats.org/officeDocument/2006/relationships/slideLayout" Target="../slideLayouts/slideLayout672.xml"/><Relationship Id="rId2" Type="http://schemas.openxmlformats.org/officeDocument/2006/relationships/slideLayout" Target="../slideLayouts/slideLayout673.xml"/><Relationship Id="rId3" Type="http://schemas.openxmlformats.org/officeDocument/2006/relationships/slideLayout" Target="../slideLayouts/slideLayout674.xml"/><Relationship Id="rId4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77.xml"/><Relationship Id="rId7" Type="http://schemas.openxmlformats.org/officeDocument/2006/relationships/slideLayout" Target="../slideLayouts/slideLayout678.xml"/><Relationship Id="rId8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3.xml"/><Relationship Id="rId12" Type="http://schemas.openxmlformats.org/officeDocument/2006/relationships/theme" Target="../theme/theme63.xml"/><Relationship Id="rId1" Type="http://schemas.openxmlformats.org/officeDocument/2006/relationships/slideLayout" Target="../slideLayouts/slideLayout683.xml"/><Relationship Id="rId2" Type="http://schemas.openxmlformats.org/officeDocument/2006/relationships/slideLayout" Target="../slideLayouts/slideLayout684.xml"/><Relationship Id="rId3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88.xml"/><Relationship Id="rId7" Type="http://schemas.openxmlformats.org/officeDocument/2006/relationships/slideLayout" Target="../slideLayouts/slideLayout689.xml"/><Relationship Id="rId8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2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4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694.xml"/><Relationship Id="rId2" Type="http://schemas.openxmlformats.org/officeDocument/2006/relationships/slideLayout" Target="../slideLayouts/slideLayout695.xml"/><Relationship Id="rId3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8.xml"/><Relationship Id="rId6" Type="http://schemas.openxmlformats.org/officeDocument/2006/relationships/slideLayout" Target="../slideLayouts/slideLayout699.xml"/><Relationship Id="rId7" Type="http://schemas.openxmlformats.org/officeDocument/2006/relationships/slideLayout" Target="../slideLayouts/slideLayout700.xml"/><Relationship Id="rId8" Type="http://schemas.openxmlformats.org/officeDocument/2006/relationships/slideLayout" Target="../slideLayouts/slideLayout701.xml"/><Relationship Id="rId9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70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5.xml"/><Relationship Id="rId12" Type="http://schemas.openxmlformats.org/officeDocument/2006/relationships/theme" Target="../theme/theme65.xml"/><Relationship Id="rId1" Type="http://schemas.openxmlformats.org/officeDocument/2006/relationships/slideLayout" Target="../slideLayouts/slideLayout705.xml"/><Relationship Id="rId2" Type="http://schemas.openxmlformats.org/officeDocument/2006/relationships/slideLayout" Target="../slideLayouts/slideLayout706.xml"/><Relationship Id="rId3" Type="http://schemas.openxmlformats.org/officeDocument/2006/relationships/slideLayout" Target="../slideLayouts/slideLayout707.xml"/><Relationship Id="rId4" Type="http://schemas.openxmlformats.org/officeDocument/2006/relationships/slideLayout" Target="../slideLayouts/slideLayout708.xml"/><Relationship Id="rId5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1.xml"/><Relationship Id="rId8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4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6.xml"/><Relationship Id="rId12" Type="http://schemas.openxmlformats.org/officeDocument/2006/relationships/theme" Target="../theme/theme66.xml"/><Relationship Id="rId1" Type="http://schemas.openxmlformats.org/officeDocument/2006/relationships/slideLayout" Target="../slideLayouts/slideLayout716.xml"/><Relationship Id="rId2" Type="http://schemas.openxmlformats.org/officeDocument/2006/relationships/slideLayout" Target="../slideLayouts/slideLayout717.xml"/><Relationship Id="rId3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1.xml"/><Relationship Id="rId7" Type="http://schemas.openxmlformats.org/officeDocument/2006/relationships/slideLayout" Target="../slideLayouts/slideLayout722.xml"/><Relationship Id="rId8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5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7.xml"/><Relationship Id="rId12" Type="http://schemas.openxmlformats.org/officeDocument/2006/relationships/theme" Target="../theme/theme67.xml"/><Relationship Id="rId1" Type="http://schemas.openxmlformats.org/officeDocument/2006/relationships/slideLayout" Target="../slideLayouts/slideLayout727.xml"/><Relationship Id="rId2" Type="http://schemas.openxmlformats.org/officeDocument/2006/relationships/slideLayout" Target="../slideLayouts/slideLayout728.xml"/><Relationship Id="rId3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2.xml"/><Relationship Id="rId7" Type="http://schemas.openxmlformats.org/officeDocument/2006/relationships/slideLayout" Target="../slideLayouts/slideLayout733.xml"/><Relationship Id="rId8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36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8.xml"/><Relationship Id="rId12" Type="http://schemas.openxmlformats.org/officeDocument/2006/relationships/theme" Target="../theme/theme68.xml"/><Relationship Id="rId1" Type="http://schemas.openxmlformats.org/officeDocument/2006/relationships/slideLayout" Target="../slideLayouts/slideLayout738.xml"/><Relationship Id="rId2" Type="http://schemas.openxmlformats.org/officeDocument/2006/relationships/slideLayout" Target="../slideLayouts/slideLayout739.xml"/><Relationship Id="rId3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3.xml"/><Relationship Id="rId7" Type="http://schemas.openxmlformats.org/officeDocument/2006/relationships/slideLayout" Target="../slideLayouts/slideLayout744.xml"/><Relationship Id="rId8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47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9.xml"/><Relationship Id="rId12" Type="http://schemas.openxmlformats.org/officeDocument/2006/relationships/theme" Target="../theme/theme69.xml"/><Relationship Id="rId1" Type="http://schemas.openxmlformats.org/officeDocument/2006/relationships/slideLayout" Target="../slideLayouts/slideLayout749.xml"/><Relationship Id="rId2" Type="http://schemas.openxmlformats.org/officeDocument/2006/relationships/slideLayout" Target="../slideLayouts/slideLayout750.xml"/><Relationship Id="rId3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4.xml"/><Relationship Id="rId7" Type="http://schemas.openxmlformats.org/officeDocument/2006/relationships/slideLayout" Target="../slideLayouts/slideLayout755.xml"/><Relationship Id="rId8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0.xml"/><Relationship Id="rId12" Type="http://schemas.openxmlformats.org/officeDocument/2006/relationships/theme" Target="../theme/theme70.xml"/><Relationship Id="rId1" Type="http://schemas.openxmlformats.org/officeDocument/2006/relationships/slideLayout" Target="../slideLayouts/slideLayout760.xml"/><Relationship Id="rId2" Type="http://schemas.openxmlformats.org/officeDocument/2006/relationships/slideLayout" Target="../slideLayouts/slideLayout761.xml"/><Relationship Id="rId3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5.xml"/><Relationship Id="rId7" Type="http://schemas.openxmlformats.org/officeDocument/2006/relationships/slideLayout" Target="../slideLayouts/slideLayout766.xml"/><Relationship Id="rId8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69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1.xml"/><Relationship Id="rId12" Type="http://schemas.openxmlformats.org/officeDocument/2006/relationships/theme" Target="../theme/theme71.xml"/><Relationship Id="rId1" Type="http://schemas.openxmlformats.org/officeDocument/2006/relationships/slideLayout" Target="../slideLayouts/slideLayout771.xml"/><Relationship Id="rId2" Type="http://schemas.openxmlformats.org/officeDocument/2006/relationships/slideLayout" Target="../slideLayouts/slideLayout772.xml"/><Relationship Id="rId3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76.xml"/><Relationship Id="rId7" Type="http://schemas.openxmlformats.org/officeDocument/2006/relationships/slideLayout" Target="../slideLayouts/slideLayout777.xml"/><Relationship Id="rId8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0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2.xml"/><Relationship Id="rId12" Type="http://schemas.openxmlformats.org/officeDocument/2006/relationships/theme" Target="../theme/theme72.xml"/><Relationship Id="rId1" Type="http://schemas.openxmlformats.org/officeDocument/2006/relationships/slideLayout" Target="../slideLayouts/slideLayout782.xml"/><Relationship Id="rId2" Type="http://schemas.openxmlformats.org/officeDocument/2006/relationships/slideLayout" Target="../slideLayouts/slideLayout783.xml"/><Relationship Id="rId3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87.xml"/><Relationship Id="rId7" Type="http://schemas.openxmlformats.org/officeDocument/2006/relationships/slideLayout" Target="../slideLayouts/slideLayout788.xml"/><Relationship Id="rId8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1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3.xml"/><Relationship Id="rId12" Type="http://schemas.openxmlformats.org/officeDocument/2006/relationships/theme" Target="../theme/theme73.xml"/><Relationship Id="rId1" Type="http://schemas.openxmlformats.org/officeDocument/2006/relationships/slideLayout" Target="../slideLayouts/slideLayout793.xml"/><Relationship Id="rId2" Type="http://schemas.openxmlformats.org/officeDocument/2006/relationships/slideLayout" Target="../slideLayouts/slideLayout794.xml"/><Relationship Id="rId3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798.xml"/><Relationship Id="rId7" Type="http://schemas.openxmlformats.org/officeDocument/2006/relationships/slideLayout" Target="../slideLayouts/slideLayout799.xml"/><Relationship Id="rId8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2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4.xml"/><Relationship Id="rId12" Type="http://schemas.openxmlformats.org/officeDocument/2006/relationships/theme" Target="../theme/theme74.xml"/><Relationship Id="rId1" Type="http://schemas.openxmlformats.org/officeDocument/2006/relationships/slideLayout" Target="../slideLayouts/slideLayout804.xml"/><Relationship Id="rId2" Type="http://schemas.openxmlformats.org/officeDocument/2006/relationships/slideLayout" Target="../slideLayouts/slideLayout805.xml"/><Relationship Id="rId3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09.xml"/><Relationship Id="rId7" Type="http://schemas.openxmlformats.org/officeDocument/2006/relationships/slideLayout" Target="../slideLayouts/slideLayout810.xml"/><Relationship Id="rId8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3.xml"/></Relationships>
</file>

<file path=ppt/slideMasters/_rels/slideMaster7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5.xml"/><Relationship Id="rId12" Type="http://schemas.openxmlformats.org/officeDocument/2006/relationships/theme" Target="../theme/theme75.xml"/><Relationship Id="rId1" Type="http://schemas.openxmlformats.org/officeDocument/2006/relationships/slideLayout" Target="../slideLayouts/slideLayout815.xml"/><Relationship Id="rId2" Type="http://schemas.openxmlformats.org/officeDocument/2006/relationships/slideLayout" Target="../slideLayouts/slideLayout816.xml"/><Relationship Id="rId3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0.xml"/><Relationship Id="rId7" Type="http://schemas.openxmlformats.org/officeDocument/2006/relationships/slideLayout" Target="../slideLayouts/slideLayout821.xml"/><Relationship Id="rId8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4.xml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6.xml"/><Relationship Id="rId12" Type="http://schemas.openxmlformats.org/officeDocument/2006/relationships/theme" Target="../theme/theme76.xml"/><Relationship Id="rId1" Type="http://schemas.openxmlformats.org/officeDocument/2006/relationships/slideLayout" Target="../slideLayouts/slideLayout826.xml"/><Relationship Id="rId2" Type="http://schemas.openxmlformats.org/officeDocument/2006/relationships/slideLayout" Target="../slideLayouts/slideLayout827.xml"/><Relationship Id="rId3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1.xml"/><Relationship Id="rId7" Type="http://schemas.openxmlformats.org/officeDocument/2006/relationships/slideLayout" Target="../slideLayouts/slideLayout832.xml"/><Relationship Id="rId8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5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7.xml"/><Relationship Id="rId12" Type="http://schemas.openxmlformats.org/officeDocument/2006/relationships/theme" Target="../theme/theme77.xml"/><Relationship Id="rId1" Type="http://schemas.openxmlformats.org/officeDocument/2006/relationships/slideLayout" Target="../slideLayouts/slideLayout837.xml"/><Relationship Id="rId2" Type="http://schemas.openxmlformats.org/officeDocument/2006/relationships/slideLayout" Target="../slideLayouts/slideLayout838.xml"/><Relationship Id="rId3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2.xml"/><Relationship Id="rId7" Type="http://schemas.openxmlformats.org/officeDocument/2006/relationships/slideLayout" Target="../slideLayouts/slideLayout843.xml"/><Relationship Id="rId8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46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8.xml"/><Relationship Id="rId12" Type="http://schemas.openxmlformats.org/officeDocument/2006/relationships/theme" Target="../theme/theme78.xml"/><Relationship Id="rId1" Type="http://schemas.openxmlformats.org/officeDocument/2006/relationships/slideLayout" Target="../slideLayouts/slideLayout848.xml"/><Relationship Id="rId2" Type="http://schemas.openxmlformats.org/officeDocument/2006/relationships/slideLayout" Target="../slideLayouts/slideLayout849.xml"/><Relationship Id="rId3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3.xml"/><Relationship Id="rId7" Type="http://schemas.openxmlformats.org/officeDocument/2006/relationships/slideLayout" Target="../slideLayouts/slideLayout854.xml"/><Relationship Id="rId8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57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9.xml"/><Relationship Id="rId12" Type="http://schemas.openxmlformats.org/officeDocument/2006/relationships/theme" Target="../theme/theme79.xml"/><Relationship Id="rId1" Type="http://schemas.openxmlformats.org/officeDocument/2006/relationships/slideLayout" Target="../slideLayouts/slideLayout859.xml"/><Relationship Id="rId2" Type="http://schemas.openxmlformats.org/officeDocument/2006/relationships/slideLayout" Target="../slideLayouts/slideLayout860.xml"/><Relationship Id="rId3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4.xml"/><Relationship Id="rId7" Type="http://schemas.openxmlformats.org/officeDocument/2006/relationships/slideLayout" Target="../slideLayouts/slideLayout865.xml"/><Relationship Id="rId8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6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0.xml"/><Relationship Id="rId12" Type="http://schemas.openxmlformats.org/officeDocument/2006/relationships/theme" Target="../theme/theme80.xml"/><Relationship Id="rId1" Type="http://schemas.openxmlformats.org/officeDocument/2006/relationships/slideLayout" Target="../slideLayouts/slideLayout870.xml"/><Relationship Id="rId2" Type="http://schemas.openxmlformats.org/officeDocument/2006/relationships/slideLayout" Target="../slideLayouts/slideLayout871.xml"/><Relationship Id="rId3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5.xml"/><Relationship Id="rId7" Type="http://schemas.openxmlformats.org/officeDocument/2006/relationships/slideLayout" Target="../slideLayouts/slideLayout876.xml"/><Relationship Id="rId8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79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1.xml"/><Relationship Id="rId12" Type="http://schemas.openxmlformats.org/officeDocument/2006/relationships/theme" Target="../theme/theme81.xml"/><Relationship Id="rId1" Type="http://schemas.openxmlformats.org/officeDocument/2006/relationships/slideLayout" Target="../slideLayouts/slideLayout881.xml"/><Relationship Id="rId2" Type="http://schemas.openxmlformats.org/officeDocument/2006/relationships/slideLayout" Target="../slideLayouts/slideLayout882.xml"/><Relationship Id="rId3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86.xml"/><Relationship Id="rId7" Type="http://schemas.openxmlformats.org/officeDocument/2006/relationships/slideLayout" Target="../slideLayouts/slideLayout887.xml"/><Relationship Id="rId8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0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2.xml"/><Relationship Id="rId12" Type="http://schemas.openxmlformats.org/officeDocument/2006/relationships/theme" Target="../theme/theme82.xml"/><Relationship Id="rId1" Type="http://schemas.openxmlformats.org/officeDocument/2006/relationships/slideLayout" Target="../slideLayouts/slideLayout892.xml"/><Relationship Id="rId2" Type="http://schemas.openxmlformats.org/officeDocument/2006/relationships/slideLayout" Target="../slideLayouts/slideLayout893.xml"/><Relationship Id="rId3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897.xml"/><Relationship Id="rId7" Type="http://schemas.openxmlformats.org/officeDocument/2006/relationships/slideLayout" Target="../slideLayouts/slideLayout898.xml"/><Relationship Id="rId8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1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3.xml"/><Relationship Id="rId12" Type="http://schemas.openxmlformats.org/officeDocument/2006/relationships/theme" Target="../theme/theme83.xml"/><Relationship Id="rId1" Type="http://schemas.openxmlformats.org/officeDocument/2006/relationships/slideLayout" Target="../slideLayouts/slideLayout903.xml"/><Relationship Id="rId2" Type="http://schemas.openxmlformats.org/officeDocument/2006/relationships/slideLayout" Target="../slideLayouts/slideLayout904.xml"/><Relationship Id="rId3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08.xml"/><Relationship Id="rId7" Type="http://schemas.openxmlformats.org/officeDocument/2006/relationships/slideLayout" Target="../slideLayouts/slideLayout909.xml"/><Relationship Id="rId8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1.xml"/><Relationship Id="rId10" Type="http://schemas.openxmlformats.org/officeDocument/2006/relationships/slideLayout" Target="../slideLayouts/slideLayout912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4.xml"/><Relationship Id="rId12" Type="http://schemas.openxmlformats.org/officeDocument/2006/relationships/theme" Target="../theme/theme84.xml"/><Relationship Id="rId1" Type="http://schemas.openxmlformats.org/officeDocument/2006/relationships/slideLayout" Target="../slideLayouts/slideLayout914.xml"/><Relationship Id="rId2" Type="http://schemas.openxmlformats.org/officeDocument/2006/relationships/slideLayout" Target="../slideLayouts/slideLayout915.xml"/><Relationship Id="rId3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19.xml"/><Relationship Id="rId7" Type="http://schemas.openxmlformats.org/officeDocument/2006/relationships/slideLayout" Target="../slideLayouts/slideLayout920.xml"/><Relationship Id="rId8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2.xml"/><Relationship Id="rId10" Type="http://schemas.openxmlformats.org/officeDocument/2006/relationships/slideLayout" Target="../slideLayouts/slideLayout923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5.xml"/><Relationship Id="rId12" Type="http://schemas.openxmlformats.org/officeDocument/2006/relationships/theme" Target="../theme/theme85.xml"/><Relationship Id="rId1" Type="http://schemas.openxmlformats.org/officeDocument/2006/relationships/slideLayout" Target="../slideLayouts/slideLayout925.xml"/><Relationship Id="rId2" Type="http://schemas.openxmlformats.org/officeDocument/2006/relationships/slideLayout" Target="../slideLayouts/slideLayout926.xml"/><Relationship Id="rId3" Type="http://schemas.openxmlformats.org/officeDocument/2006/relationships/slideLayout" Target="../slideLayouts/slideLayout927.xml"/><Relationship Id="rId4" Type="http://schemas.openxmlformats.org/officeDocument/2006/relationships/slideLayout" Target="../slideLayouts/slideLayout928.xml"/><Relationship Id="rId5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0.xml"/><Relationship Id="rId7" Type="http://schemas.openxmlformats.org/officeDocument/2006/relationships/slideLayout" Target="../slideLayouts/slideLayout931.xml"/><Relationship Id="rId8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3.xml"/><Relationship Id="rId10" Type="http://schemas.openxmlformats.org/officeDocument/2006/relationships/slideLayout" Target="../slideLayouts/slideLayout934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6.xml"/><Relationship Id="rId12" Type="http://schemas.openxmlformats.org/officeDocument/2006/relationships/theme" Target="../theme/theme86.xml"/><Relationship Id="rId1" Type="http://schemas.openxmlformats.org/officeDocument/2006/relationships/slideLayout" Target="../slideLayouts/slideLayout936.xml"/><Relationship Id="rId2" Type="http://schemas.openxmlformats.org/officeDocument/2006/relationships/slideLayout" Target="../slideLayouts/slideLayout937.xml"/><Relationship Id="rId3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9.xml"/><Relationship Id="rId5" Type="http://schemas.openxmlformats.org/officeDocument/2006/relationships/slideLayout" Target="../slideLayouts/slideLayout940.xml"/><Relationship Id="rId6" Type="http://schemas.openxmlformats.org/officeDocument/2006/relationships/slideLayout" Target="../slideLayouts/slideLayout941.xml"/><Relationship Id="rId7" Type="http://schemas.openxmlformats.org/officeDocument/2006/relationships/slideLayout" Target="../slideLayouts/slideLayout942.xml"/><Relationship Id="rId8" Type="http://schemas.openxmlformats.org/officeDocument/2006/relationships/slideLayout" Target="../slideLayouts/slideLayout943.xml"/><Relationship Id="rId9" Type="http://schemas.openxmlformats.org/officeDocument/2006/relationships/slideLayout" Target="../slideLayouts/slideLayout944.xml"/><Relationship Id="rId10" Type="http://schemas.openxmlformats.org/officeDocument/2006/relationships/slideLayout" Target="../slideLayouts/slideLayout945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7.xml"/><Relationship Id="rId12" Type="http://schemas.openxmlformats.org/officeDocument/2006/relationships/theme" Target="../theme/theme87.xml"/><Relationship Id="rId1" Type="http://schemas.openxmlformats.org/officeDocument/2006/relationships/slideLayout" Target="../slideLayouts/slideLayout947.xml"/><Relationship Id="rId2" Type="http://schemas.openxmlformats.org/officeDocument/2006/relationships/slideLayout" Target="../slideLayouts/slideLayout948.xml"/><Relationship Id="rId3" Type="http://schemas.openxmlformats.org/officeDocument/2006/relationships/slideLayout" Target="../slideLayouts/slideLayout949.xml"/><Relationship Id="rId4" Type="http://schemas.openxmlformats.org/officeDocument/2006/relationships/slideLayout" Target="../slideLayouts/slideLayout950.xml"/><Relationship Id="rId5" Type="http://schemas.openxmlformats.org/officeDocument/2006/relationships/slideLayout" Target="../slideLayouts/slideLayout951.xml"/><Relationship Id="rId6" Type="http://schemas.openxmlformats.org/officeDocument/2006/relationships/slideLayout" Target="../slideLayouts/slideLayout952.xml"/><Relationship Id="rId7" Type="http://schemas.openxmlformats.org/officeDocument/2006/relationships/slideLayout" Target="../slideLayouts/slideLayout953.xml"/><Relationship Id="rId8" Type="http://schemas.openxmlformats.org/officeDocument/2006/relationships/slideLayout" Target="../slideLayouts/slideLayout954.xml"/><Relationship Id="rId9" Type="http://schemas.openxmlformats.org/officeDocument/2006/relationships/slideLayout" Target="../slideLayouts/slideLayout955.xml"/><Relationship Id="rId10" Type="http://schemas.openxmlformats.org/officeDocument/2006/relationships/slideLayout" Target="../slideLayouts/slideLayout956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8.xml"/><Relationship Id="rId12" Type="http://schemas.openxmlformats.org/officeDocument/2006/relationships/theme" Target="../theme/theme88.xml"/><Relationship Id="rId1" Type="http://schemas.openxmlformats.org/officeDocument/2006/relationships/slideLayout" Target="../slideLayouts/slideLayout958.xml"/><Relationship Id="rId2" Type="http://schemas.openxmlformats.org/officeDocument/2006/relationships/slideLayout" Target="../slideLayouts/slideLayout959.xml"/><Relationship Id="rId3" Type="http://schemas.openxmlformats.org/officeDocument/2006/relationships/slideLayout" Target="../slideLayouts/slideLayout960.xml"/><Relationship Id="rId4" Type="http://schemas.openxmlformats.org/officeDocument/2006/relationships/slideLayout" Target="../slideLayouts/slideLayout961.xml"/><Relationship Id="rId5" Type="http://schemas.openxmlformats.org/officeDocument/2006/relationships/slideLayout" Target="../slideLayouts/slideLayout962.xml"/><Relationship Id="rId6" Type="http://schemas.openxmlformats.org/officeDocument/2006/relationships/slideLayout" Target="../slideLayouts/slideLayout963.xml"/><Relationship Id="rId7" Type="http://schemas.openxmlformats.org/officeDocument/2006/relationships/slideLayout" Target="../slideLayouts/slideLayout964.xml"/><Relationship Id="rId8" Type="http://schemas.openxmlformats.org/officeDocument/2006/relationships/slideLayout" Target="../slideLayouts/slideLayout965.xml"/><Relationship Id="rId9" Type="http://schemas.openxmlformats.org/officeDocument/2006/relationships/slideLayout" Target="../slideLayouts/slideLayout966.xml"/><Relationship Id="rId10" Type="http://schemas.openxmlformats.org/officeDocument/2006/relationships/slideLayout" Target="../slideLayouts/slideLayout967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9.xml"/><Relationship Id="rId12" Type="http://schemas.openxmlformats.org/officeDocument/2006/relationships/theme" Target="../theme/theme89.xml"/><Relationship Id="rId1" Type="http://schemas.openxmlformats.org/officeDocument/2006/relationships/slideLayout" Target="../slideLayouts/slideLayout969.xml"/><Relationship Id="rId2" Type="http://schemas.openxmlformats.org/officeDocument/2006/relationships/slideLayout" Target="../slideLayouts/slideLayout970.xml"/><Relationship Id="rId3" Type="http://schemas.openxmlformats.org/officeDocument/2006/relationships/slideLayout" Target="../slideLayouts/slideLayout971.xml"/><Relationship Id="rId4" Type="http://schemas.openxmlformats.org/officeDocument/2006/relationships/slideLayout" Target="../slideLayouts/slideLayout972.xml"/><Relationship Id="rId5" Type="http://schemas.openxmlformats.org/officeDocument/2006/relationships/slideLayout" Target="../slideLayouts/slideLayout973.xml"/><Relationship Id="rId6" Type="http://schemas.openxmlformats.org/officeDocument/2006/relationships/slideLayout" Target="../slideLayouts/slideLayout974.xml"/><Relationship Id="rId7" Type="http://schemas.openxmlformats.org/officeDocument/2006/relationships/slideLayout" Target="../slideLayouts/slideLayout975.xml"/><Relationship Id="rId8" Type="http://schemas.openxmlformats.org/officeDocument/2006/relationships/slideLayout" Target="../slideLayouts/slideLayout976.xml"/><Relationship Id="rId9" Type="http://schemas.openxmlformats.org/officeDocument/2006/relationships/slideLayout" Target="../slideLayouts/slideLayout977.xml"/><Relationship Id="rId10" Type="http://schemas.openxmlformats.org/officeDocument/2006/relationships/slideLayout" Target="../slideLayouts/slideLayout97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2.xml"/><Relationship Id="rId4" Type="http://schemas.openxmlformats.org/officeDocument/2006/relationships/slideLayout" Target="../slideLayouts/slideLayout983.xml"/><Relationship Id="rId5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5.xml"/><Relationship Id="rId7" Type="http://schemas.openxmlformats.org/officeDocument/2006/relationships/slideLayout" Target="../slideLayouts/slideLayout986.xml"/><Relationship Id="rId8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88.xml"/><Relationship Id="rId10" Type="http://schemas.openxmlformats.org/officeDocument/2006/relationships/slideLayout" Target="../slideLayouts/slideLayout989.xml"/><Relationship Id="rId11" Type="http://schemas.openxmlformats.org/officeDocument/2006/relationships/theme" Target="../theme/theme90.xml"/><Relationship Id="rId1" Type="http://schemas.openxmlformats.org/officeDocument/2006/relationships/slideLayout" Target="../slideLayouts/slideLayout980.xml"/><Relationship Id="rId2" Type="http://schemas.openxmlformats.org/officeDocument/2006/relationships/slideLayout" Target="../slideLayouts/slideLayout981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0.xml"/><Relationship Id="rId12" Type="http://schemas.openxmlformats.org/officeDocument/2006/relationships/theme" Target="../theme/theme91.xml"/><Relationship Id="rId1" Type="http://schemas.openxmlformats.org/officeDocument/2006/relationships/slideLayout" Target="../slideLayouts/slideLayout990.xml"/><Relationship Id="rId2" Type="http://schemas.openxmlformats.org/officeDocument/2006/relationships/slideLayout" Target="../slideLayouts/slideLayout991.xml"/><Relationship Id="rId3" Type="http://schemas.openxmlformats.org/officeDocument/2006/relationships/slideLayout" Target="../slideLayouts/slideLayout992.xml"/><Relationship Id="rId4" Type="http://schemas.openxmlformats.org/officeDocument/2006/relationships/slideLayout" Target="../slideLayouts/slideLayout993.xml"/><Relationship Id="rId5" Type="http://schemas.openxmlformats.org/officeDocument/2006/relationships/slideLayout" Target="../slideLayouts/slideLayout994.xml"/><Relationship Id="rId6" Type="http://schemas.openxmlformats.org/officeDocument/2006/relationships/slideLayout" Target="../slideLayouts/slideLayout995.xml"/><Relationship Id="rId7" Type="http://schemas.openxmlformats.org/officeDocument/2006/relationships/slideLayout" Target="../slideLayouts/slideLayout996.xml"/><Relationship Id="rId8" Type="http://schemas.openxmlformats.org/officeDocument/2006/relationships/slideLayout" Target="../slideLayouts/slideLayout997.xml"/><Relationship Id="rId9" Type="http://schemas.openxmlformats.org/officeDocument/2006/relationships/slideLayout" Target="../slideLayouts/slideLayout998.xml"/><Relationship Id="rId10" Type="http://schemas.openxmlformats.org/officeDocument/2006/relationships/slideLayout" Target="../slideLayouts/slideLayout999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1.xml"/><Relationship Id="rId12" Type="http://schemas.openxmlformats.org/officeDocument/2006/relationships/theme" Target="../theme/theme92.xml"/><Relationship Id="rId1" Type="http://schemas.openxmlformats.org/officeDocument/2006/relationships/slideLayout" Target="../slideLayouts/slideLayout1001.xml"/><Relationship Id="rId2" Type="http://schemas.openxmlformats.org/officeDocument/2006/relationships/slideLayout" Target="../slideLayouts/slideLayout1002.xml"/><Relationship Id="rId3" Type="http://schemas.openxmlformats.org/officeDocument/2006/relationships/slideLayout" Target="../slideLayouts/slideLayout1003.xml"/><Relationship Id="rId4" Type="http://schemas.openxmlformats.org/officeDocument/2006/relationships/slideLayout" Target="../slideLayouts/slideLayout1004.xml"/><Relationship Id="rId5" Type="http://schemas.openxmlformats.org/officeDocument/2006/relationships/slideLayout" Target="../slideLayouts/slideLayout1005.xml"/><Relationship Id="rId6" Type="http://schemas.openxmlformats.org/officeDocument/2006/relationships/slideLayout" Target="../slideLayouts/slideLayout1006.xml"/><Relationship Id="rId7" Type="http://schemas.openxmlformats.org/officeDocument/2006/relationships/slideLayout" Target="../slideLayouts/slideLayout1007.xml"/><Relationship Id="rId8" Type="http://schemas.openxmlformats.org/officeDocument/2006/relationships/slideLayout" Target="../slideLayouts/slideLayout1008.xml"/><Relationship Id="rId9" Type="http://schemas.openxmlformats.org/officeDocument/2006/relationships/slideLayout" Target="../slideLayouts/slideLayout1009.xml"/><Relationship Id="rId10" Type="http://schemas.openxmlformats.org/officeDocument/2006/relationships/slideLayout" Target="../slideLayouts/slideLayout1010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2.xml"/><Relationship Id="rId12" Type="http://schemas.openxmlformats.org/officeDocument/2006/relationships/theme" Target="../theme/theme93.xml"/><Relationship Id="rId1" Type="http://schemas.openxmlformats.org/officeDocument/2006/relationships/slideLayout" Target="../slideLayouts/slideLayout1012.xml"/><Relationship Id="rId2" Type="http://schemas.openxmlformats.org/officeDocument/2006/relationships/slideLayout" Target="../slideLayouts/slideLayout1013.xml"/><Relationship Id="rId3" Type="http://schemas.openxmlformats.org/officeDocument/2006/relationships/slideLayout" Target="../slideLayouts/slideLayout1014.xml"/><Relationship Id="rId4" Type="http://schemas.openxmlformats.org/officeDocument/2006/relationships/slideLayout" Target="../slideLayouts/slideLayout1015.xml"/><Relationship Id="rId5" Type="http://schemas.openxmlformats.org/officeDocument/2006/relationships/slideLayout" Target="../slideLayouts/slideLayout1016.xml"/><Relationship Id="rId6" Type="http://schemas.openxmlformats.org/officeDocument/2006/relationships/slideLayout" Target="../slideLayouts/slideLayout1017.xml"/><Relationship Id="rId7" Type="http://schemas.openxmlformats.org/officeDocument/2006/relationships/slideLayout" Target="../slideLayouts/slideLayout1018.xml"/><Relationship Id="rId8" Type="http://schemas.openxmlformats.org/officeDocument/2006/relationships/slideLayout" Target="../slideLayouts/slideLayout1019.xml"/><Relationship Id="rId9" Type="http://schemas.openxmlformats.org/officeDocument/2006/relationships/slideLayout" Target="../slideLayouts/slideLayout1020.xml"/><Relationship Id="rId10" Type="http://schemas.openxmlformats.org/officeDocument/2006/relationships/slideLayout" Target="../slideLayouts/slideLayout1021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3.xml"/><Relationship Id="rId12" Type="http://schemas.openxmlformats.org/officeDocument/2006/relationships/theme" Target="../theme/theme94.xml"/><Relationship Id="rId1" Type="http://schemas.openxmlformats.org/officeDocument/2006/relationships/slideLayout" Target="../slideLayouts/slideLayout1023.xml"/><Relationship Id="rId2" Type="http://schemas.openxmlformats.org/officeDocument/2006/relationships/slideLayout" Target="../slideLayouts/slideLayout1024.xml"/><Relationship Id="rId3" Type="http://schemas.openxmlformats.org/officeDocument/2006/relationships/slideLayout" Target="../slideLayouts/slideLayout1025.xml"/><Relationship Id="rId4" Type="http://schemas.openxmlformats.org/officeDocument/2006/relationships/slideLayout" Target="../slideLayouts/slideLayout1026.xml"/><Relationship Id="rId5" Type="http://schemas.openxmlformats.org/officeDocument/2006/relationships/slideLayout" Target="../slideLayouts/slideLayout1027.xml"/><Relationship Id="rId6" Type="http://schemas.openxmlformats.org/officeDocument/2006/relationships/slideLayout" Target="../slideLayouts/slideLayout1028.xml"/><Relationship Id="rId7" Type="http://schemas.openxmlformats.org/officeDocument/2006/relationships/slideLayout" Target="../slideLayouts/slideLayout1029.xml"/><Relationship Id="rId8" Type="http://schemas.openxmlformats.org/officeDocument/2006/relationships/slideLayout" Target="../slideLayouts/slideLayout1030.xml"/><Relationship Id="rId9" Type="http://schemas.openxmlformats.org/officeDocument/2006/relationships/slideLayout" Target="../slideLayouts/slideLayout1031.xml"/><Relationship Id="rId10" Type="http://schemas.openxmlformats.org/officeDocument/2006/relationships/slideLayout" Target="../slideLayouts/slideLayout1032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4.xml"/><Relationship Id="rId12" Type="http://schemas.openxmlformats.org/officeDocument/2006/relationships/theme" Target="../theme/theme95.xml"/><Relationship Id="rId1" Type="http://schemas.openxmlformats.org/officeDocument/2006/relationships/slideLayout" Target="../slideLayouts/slideLayout1034.xml"/><Relationship Id="rId2" Type="http://schemas.openxmlformats.org/officeDocument/2006/relationships/slideLayout" Target="../slideLayouts/slideLayout1035.xml"/><Relationship Id="rId3" Type="http://schemas.openxmlformats.org/officeDocument/2006/relationships/slideLayout" Target="../slideLayouts/slideLayout1036.xml"/><Relationship Id="rId4" Type="http://schemas.openxmlformats.org/officeDocument/2006/relationships/slideLayout" Target="../slideLayouts/slideLayout1037.xml"/><Relationship Id="rId5" Type="http://schemas.openxmlformats.org/officeDocument/2006/relationships/slideLayout" Target="../slideLayouts/slideLayout1038.xml"/><Relationship Id="rId6" Type="http://schemas.openxmlformats.org/officeDocument/2006/relationships/slideLayout" Target="../slideLayouts/slideLayout1039.xml"/><Relationship Id="rId7" Type="http://schemas.openxmlformats.org/officeDocument/2006/relationships/slideLayout" Target="../slideLayouts/slideLayout1040.xml"/><Relationship Id="rId8" Type="http://schemas.openxmlformats.org/officeDocument/2006/relationships/slideLayout" Target="../slideLayouts/slideLayout1041.xml"/><Relationship Id="rId9" Type="http://schemas.openxmlformats.org/officeDocument/2006/relationships/slideLayout" Target="../slideLayouts/slideLayout1042.xml"/><Relationship Id="rId10" Type="http://schemas.openxmlformats.org/officeDocument/2006/relationships/slideLayout" Target="../slideLayouts/slideLayout1043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5.xml"/><Relationship Id="rId12" Type="http://schemas.openxmlformats.org/officeDocument/2006/relationships/theme" Target="../theme/theme96.xml"/><Relationship Id="rId1" Type="http://schemas.openxmlformats.org/officeDocument/2006/relationships/slideLayout" Target="../slideLayouts/slideLayout1045.xml"/><Relationship Id="rId2" Type="http://schemas.openxmlformats.org/officeDocument/2006/relationships/slideLayout" Target="../slideLayouts/slideLayout1046.xml"/><Relationship Id="rId3" Type="http://schemas.openxmlformats.org/officeDocument/2006/relationships/slideLayout" Target="../slideLayouts/slideLayout1047.xml"/><Relationship Id="rId4" Type="http://schemas.openxmlformats.org/officeDocument/2006/relationships/slideLayout" Target="../slideLayouts/slideLayout1048.xml"/><Relationship Id="rId5" Type="http://schemas.openxmlformats.org/officeDocument/2006/relationships/slideLayout" Target="../slideLayouts/slideLayout1049.xml"/><Relationship Id="rId6" Type="http://schemas.openxmlformats.org/officeDocument/2006/relationships/slideLayout" Target="../slideLayouts/slideLayout1050.xml"/><Relationship Id="rId7" Type="http://schemas.openxmlformats.org/officeDocument/2006/relationships/slideLayout" Target="../slideLayouts/slideLayout1051.xml"/><Relationship Id="rId8" Type="http://schemas.openxmlformats.org/officeDocument/2006/relationships/slideLayout" Target="../slideLayouts/slideLayout1052.xml"/><Relationship Id="rId9" Type="http://schemas.openxmlformats.org/officeDocument/2006/relationships/slideLayout" Target="../slideLayouts/slideLayout1053.xml"/><Relationship Id="rId10" Type="http://schemas.openxmlformats.org/officeDocument/2006/relationships/slideLayout" Target="../slideLayouts/slideLayout1054.xml"/></Relationships>
</file>

<file path=ppt/slideMasters/_rels/slideMaster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6.xml"/><Relationship Id="rId12" Type="http://schemas.openxmlformats.org/officeDocument/2006/relationships/theme" Target="../theme/theme97.xml"/><Relationship Id="rId1" Type="http://schemas.openxmlformats.org/officeDocument/2006/relationships/slideLayout" Target="../slideLayouts/slideLayout1056.xml"/><Relationship Id="rId2" Type="http://schemas.openxmlformats.org/officeDocument/2006/relationships/slideLayout" Target="../slideLayouts/slideLayout1057.xml"/><Relationship Id="rId3" Type="http://schemas.openxmlformats.org/officeDocument/2006/relationships/slideLayout" Target="../slideLayouts/slideLayout1058.xml"/><Relationship Id="rId4" Type="http://schemas.openxmlformats.org/officeDocument/2006/relationships/slideLayout" Target="../slideLayouts/slideLayout1059.xml"/><Relationship Id="rId5" Type="http://schemas.openxmlformats.org/officeDocument/2006/relationships/slideLayout" Target="../slideLayouts/slideLayout1060.xml"/><Relationship Id="rId6" Type="http://schemas.openxmlformats.org/officeDocument/2006/relationships/slideLayout" Target="../slideLayouts/slideLayout1061.xml"/><Relationship Id="rId7" Type="http://schemas.openxmlformats.org/officeDocument/2006/relationships/slideLayout" Target="../slideLayouts/slideLayout1062.xml"/><Relationship Id="rId8" Type="http://schemas.openxmlformats.org/officeDocument/2006/relationships/slideLayout" Target="../slideLayouts/slideLayout1063.xml"/><Relationship Id="rId9" Type="http://schemas.openxmlformats.org/officeDocument/2006/relationships/slideLayout" Target="../slideLayouts/slideLayout1064.xml"/><Relationship Id="rId10" Type="http://schemas.openxmlformats.org/officeDocument/2006/relationships/slideLayout" Target="../slideLayouts/slideLayout1065.xml"/></Relationships>
</file>

<file path=ppt/slideMasters/_rels/slideMaster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7.xml"/><Relationship Id="rId12" Type="http://schemas.openxmlformats.org/officeDocument/2006/relationships/theme" Target="../theme/theme98.xml"/><Relationship Id="rId1" Type="http://schemas.openxmlformats.org/officeDocument/2006/relationships/slideLayout" Target="../slideLayouts/slideLayout1067.xml"/><Relationship Id="rId2" Type="http://schemas.openxmlformats.org/officeDocument/2006/relationships/slideLayout" Target="../slideLayouts/slideLayout1068.xml"/><Relationship Id="rId3" Type="http://schemas.openxmlformats.org/officeDocument/2006/relationships/slideLayout" Target="../slideLayouts/slideLayout1069.xml"/><Relationship Id="rId4" Type="http://schemas.openxmlformats.org/officeDocument/2006/relationships/slideLayout" Target="../slideLayouts/slideLayout1070.xml"/><Relationship Id="rId5" Type="http://schemas.openxmlformats.org/officeDocument/2006/relationships/slideLayout" Target="../slideLayouts/slideLayout1071.xml"/><Relationship Id="rId6" Type="http://schemas.openxmlformats.org/officeDocument/2006/relationships/slideLayout" Target="../slideLayouts/slideLayout1072.xml"/><Relationship Id="rId7" Type="http://schemas.openxmlformats.org/officeDocument/2006/relationships/slideLayout" Target="../slideLayouts/slideLayout1073.xml"/><Relationship Id="rId8" Type="http://schemas.openxmlformats.org/officeDocument/2006/relationships/slideLayout" Target="../slideLayouts/slideLayout1074.xml"/><Relationship Id="rId9" Type="http://schemas.openxmlformats.org/officeDocument/2006/relationships/slideLayout" Target="../slideLayouts/slideLayout1075.xml"/><Relationship Id="rId10" Type="http://schemas.openxmlformats.org/officeDocument/2006/relationships/slideLayout" Target="../slideLayouts/slideLayout1076.xml"/></Relationships>
</file>

<file path=ppt/slideMasters/_rels/slideMaster9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8.xml"/><Relationship Id="rId12" Type="http://schemas.openxmlformats.org/officeDocument/2006/relationships/theme" Target="../theme/theme99.xml"/><Relationship Id="rId1" Type="http://schemas.openxmlformats.org/officeDocument/2006/relationships/slideLayout" Target="../slideLayouts/slideLayout1078.xml"/><Relationship Id="rId2" Type="http://schemas.openxmlformats.org/officeDocument/2006/relationships/slideLayout" Target="../slideLayouts/slideLayout1079.xml"/><Relationship Id="rId3" Type="http://schemas.openxmlformats.org/officeDocument/2006/relationships/slideLayout" Target="../slideLayouts/slideLayout1080.xml"/><Relationship Id="rId4" Type="http://schemas.openxmlformats.org/officeDocument/2006/relationships/slideLayout" Target="../slideLayouts/slideLayout1081.xml"/><Relationship Id="rId5" Type="http://schemas.openxmlformats.org/officeDocument/2006/relationships/slideLayout" Target="../slideLayouts/slideLayout1082.xml"/><Relationship Id="rId6" Type="http://schemas.openxmlformats.org/officeDocument/2006/relationships/slideLayout" Target="../slideLayouts/slideLayout1083.xml"/><Relationship Id="rId7" Type="http://schemas.openxmlformats.org/officeDocument/2006/relationships/slideLayout" Target="../slideLayouts/slideLayout1084.xml"/><Relationship Id="rId8" Type="http://schemas.openxmlformats.org/officeDocument/2006/relationships/slideLayout" Target="../slideLayouts/slideLayout1085.xml"/><Relationship Id="rId9" Type="http://schemas.openxmlformats.org/officeDocument/2006/relationships/slideLayout" Target="../slideLayouts/slideLayout1086.xml"/><Relationship Id="rId10" Type="http://schemas.openxmlformats.org/officeDocument/2006/relationships/slideLayout" Target="../slideLayouts/slideLayout10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04325" cy="1224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83625" y="6618287"/>
            <a:ext cx="458788" cy="25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16186481-3585-1449-B35B-328DFE16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  <p:sldLayoutId id="2147484862" r:id="rId3"/>
    <p:sldLayoutId id="2147484863" r:id="rId4"/>
    <p:sldLayoutId id="2147484864" r:id="rId5"/>
    <p:sldLayoutId id="2147484865" r:id="rId6"/>
    <p:sldLayoutId id="2147484866" r:id="rId7"/>
    <p:sldLayoutId id="2147484867" r:id="rId8"/>
    <p:sldLayoutId id="2147484868" r:id="rId9"/>
    <p:sldLayoutId id="2147484869" r:id="rId10"/>
    <p:sldLayoutId id="214748487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5" r:id="rId2"/>
    <p:sldLayoutId id="2147485006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150" r:id="rId3"/>
    <p:sldLayoutId id="2147485151" r:id="rId4"/>
    <p:sldLayoutId id="2147485152" r:id="rId5"/>
    <p:sldLayoutId id="2147485153" r:id="rId6"/>
    <p:sldLayoutId id="2147485154" r:id="rId7"/>
    <p:sldLayoutId id="2147485155" r:id="rId8"/>
    <p:sldLayoutId id="2147485156" r:id="rId9"/>
    <p:sldLayoutId id="2147485157" r:id="rId10"/>
    <p:sldLayoutId id="214748515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0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20432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65" r:id="rId2"/>
    <p:sldLayoutId id="2147485366" r:id="rId3"/>
    <p:sldLayoutId id="2147485367" r:id="rId4"/>
    <p:sldLayoutId id="2147485368" r:id="rId5"/>
    <p:sldLayoutId id="2147485369" r:id="rId6"/>
    <p:sldLayoutId id="2147485370" r:id="rId7"/>
    <p:sldLayoutId id="2147485371" r:id="rId8"/>
    <p:sldLayoutId id="2147485372" r:id="rId9"/>
    <p:sldLayoutId id="2147485373" r:id="rId10"/>
    <p:sldLayoutId id="214748537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442" r:id="rId7"/>
    <p:sldLayoutId id="2147485443" r:id="rId8"/>
    <p:sldLayoutId id="2147485444" r:id="rId9"/>
    <p:sldLayoutId id="2147485445" r:id="rId10"/>
    <p:sldLayoutId id="214748544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  <p:sldLayoutId id="214748545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466" r:id="rId7"/>
    <p:sldLayoutId id="2147485467" r:id="rId8"/>
    <p:sldLayoutId id="2147485468" r:id="rId9"/>
    <p:sldLayoutId id="2147485469" r:id="rId10"/>
    <p:sldLayoutId id="214748547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  <p:sldLayoutId id="2147485479" r:id="rId8"/>
    <p:sldLayoutId id="2147485480" r:id="rId9"/>
    <p:sldLayoutId id="2147485481" r:id="rId10"/>
    <p:sldLayoutId id="214748548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6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  <p:sldLayoutId id="2147485503" r:id="rId8"/>
    <p:sldLayoutId id="2147485504" r:id="rId9"/>
    <p:sldLayoutId id="2147485505" r:id="rId10"/>
    <p:sldLayoutId id="214748550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514" r:id="rId7"/>
    <p:sldLayoutId id="2147485515" r:id="rId8"/>
    <p:sldLayoutId id="2147485516" r:id="rId9"/>
    <p:sldLayoutId id="2147485517" r:id="rId10"/>
    <p:sldLayoutId id="214748551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  <p:sldLayoutId id="214748553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6" r:id="rId1"/>
    <p:sldLayoutId id="2147485557" r:id="rId2"/>
    <p:sldLayoutId id="2147485558" r:id="rId3"/>
    <p:sldLayoutId id="2147485559" r:id="rId4"/>
    <p:sldLayoutId id="2147485560" r:id="rId5"/>
    <p:sldLayoutId id="2147485561" r:id="rId6"/>
    <p:sldLayoutId id="2147485562" r:id="rId7"/>
    <p:sldLayoutId id="2147485563" r:id="rId8"/>
    <p:sldLayoutId id="2147485564" r:id="rId9"/>
    <p:sldLayoutId id="2147485565" r:id="rId10"/>
    <p:sldLayoutId id="214748556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  <p:sldLayoutId id="2147485593" r:id="rId2"/>
    <p:sldLayoutId id="2147485594" r:id="rId3"/>
    <p:sldLayoutId id="2147485595" r:id="rId4"/>
    <p:sldLayoutId id="2147485596" r:id="rId5"/>
    <p:sldLayoutId id="2147485597" r:id="rId6"/>
    <p:sldLayoutId id="2147485598" r:id="rId7"/>
    <p:sldLayoutId id="2147485599" r:id="rId8"/>
    <p:sldLayoutId id="2147485600" r:id="rId9"/>
    <p:sldLayoutId id="2147485601" r:id="rId10"/>
    <p:sldLayoutId id="214748560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  <p:sldLayoutId id="2147485617" r:id="rId2"/>
    <p:sldLayoutId id="2147485618" r:id="rId3"/>
    <p:sldLayoutId id="2147485619" r:id="rId4"/>
    <p:sldLayoutId id="2147485620" r:id="rId5"/>
    <p:sldLayoutId id="2147485621" r:id="rId6"/>
    <p:sldLayoutId id="2147485622" r:id="rId7"/>
    <p:sldLayoutId id="2147485623" r:id="rId8"/>
    <p:sldLayoutId id="2147485624" r:id="rId9"/>
    <p:sldLayoutId id="2147485625" r:id="rId10"/>
    <p:sldLayoutId id="214748562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0" r:id="rId1"/>
    <p:sldLayoutId id="2147485641" r:id="rId2"/>
    <p:sldLayoutId id="2147485642" r:id="rId3"/>
    <p:sldLayoutId id="2147485643" r:id="rId4"/>
    <p:sldLayoutId id="2147485644" r:id="rId5"/>
    <p:sldLayoutId id="2147485645" r:id="rId6"/>
    <p:sldLayoutId id="2147485646" r:id="rId7"/>
    <p:sldLayoutId id="2147485647" r:id="rId8"/>
    <p:sldLayoutId id="2147485648" r:id="rId9"/>
    <p:sldLayoutId id="2147485649" r:id="rId10"/>
    <p:sldLayoutId id="214748565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4" r:id="rId1"/>
    <p:sldLayoutId id="2147485665" r:id="rId2"/>
    <p:sldLayoutId id="2147485666" r:id="rId3"/>
    <p:sldLayoutId id="2147485667" r:id="rId4"/>
    <p:sldLayoutId id="2147485668" r:id="rId5"/>
    <p:sldLayoutId id="2147485669" r:id="rId6"/>
    <p:sldLayoutId id="2147485670" r:id="rId7"/>
    <p:sldLayoutId id="2147485671" r:id="rId8"/>
    <p:sldLayoutId id="2147485672" r:id="rId9"/>
    <p:sldLayoutId id="2147485673" r:id="rId10"/>
    <p:sldLayoutId id="214748567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  <p:sldLayoutId id="2147485677" r:id="rId2"/>
    <p:sldLayoutId id="2147485678" r:id="rId3"/>
    <p:sldLayoutId id="2147485679" r:id="rId4"/>
    <p:sldLayoutId id="2147485680" r:id="rId5"/>
    <p:sldLayoutId id="2147485681" r:id="rId6"/>
    <p:sldLayoutId id="2147485682" r:id="rId7"/>
    <p:sldLayoutId id="2147485683" r:id="rId8"/>
    <p:sldLayoutId id="2147485684" r:id="rId9"/>
    <p:sldLayoutId id="2147485685" r:id="rId10"/>
    <p:sldLayoutId id="214748568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8" r:id="rId1"/>
    <p:sldLayoutId id="2147485689" r:id="rId2"/>
    <p:sldLayoutId id="2147485690" r:id="rId3"/>
    <p:sldLayoutId id="2147485691" r:id="rId4"/>
    <p:sldLayoutId id="2147485692" r:id="rId5"/>
    <p:sldLayoutId id="2147485693" r:id="rId6"/>
    <p:sldLayoutId id="2147485694" r:id="rId7"/>
    <p:sldLayoutId id="2147485695" r:id="rId8"/>
    <p:sldLayoutId id="2147485696" r:id="rId9"/>
    <p:sldLayoutId id="2147485697" r:id="rId10"/>
    <p:sldLayoutId id="214748569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701" r:id="rId2"/>
    <p:sldLayoutId id="2147485702" r:id="rId3"/>
    <p:sldLayoutId id="2147485703" r:id="rId4"/>
    <p:sldLayoutId id="2147485704" r:id="rId5"/>
    <p:sldLayoutId id="2147485705" r:id="rId6"/>
    <p:sldLayoutId id="2147485706" r:id="rId7"/>
    <p:sldLayoutId id="2147485707" r:id="rId8"/>
    <p:sldLayoutId id="2147485708" r:id="rId9"/>
    <p:sldLayoutId id="2147485709" r:id="rId10"/>
    <p:sldLayoutId id="214748571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2" r:id="rId1"/>
    <p:sldLayoutId id="2147485713" r:id="rId2"/>
    <p:sldLayoutId id="2147485714" r:id="rId3"/>
    <p:sldLayoutId id="2147485715" r:id="rId4"/>
    <p:sldLayoutId id="2147485716" r:id="rId5"/>
    <p:sldLayoutId id="2147485717" r:id="rId6"/>
    <p:sldLayoutId id="2147485718" r:id="rId7"/>
    <p:sldLayoutId id="2147485719" r:id="rId8"/>
    <p:sldLayoutId id="2147485720" r:id="rId9"/>
    <p:sldLayoutId id="2147485721" r:id="rId10"/>
    <p:sldLayoutId id="214748572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4" r:id="rId1"/>
    <p:sldLayoutId id="2147485725" r:id="rId2"/>
    <p:sldLayoutId id="2147485726" r:id="rId3"/>
    <p:sldLayoutId id="2147485727" r:id="rId4"/>
    <p:sldLayoutId id="2147485728" r:id="rId5"/>
    <p:sldLayoutId id="2147485729" r:id="rId6"/>
    <p:sldLayoutId id="2147485730" r:id="rId7"/>
    <p:sldLayoutId id="2147485731" r:id="rId8"/>
    <p:sldLayoutId id="2147485732" r:id="rId9"/>
    <p:sldLayoutId id="2147485733" r:id="rId10"/>
    <p:sldLayoutId id="214748573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6" r:id="rId1"/>
    <p:sldLayoutId id="2147485737" r:id="rId2"/>
    <p:sldLayoutId id="2147485738" r:id="rId3"/>
    <p:sldLayoutId id="2147485739" r:id="rId4"/>
    <p:sldLayoutId id="2147485740" r:id="rId5"/>
    <p:sldLayoutId id="2147485741" r:id="rId6"/>
    <p:sldLayoutId id="2147485742" r:id="rId7"/>
    <p:sldLayoutId id="2147485743" r:id="rId8"/>
    <p:sldLayoutId id="2147485744" r:id="rId9"/>
    <p:sldLayoutId id="2147485745" r:id="rId10"/>
    <p:sldLayoutId id="214748574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  <p:sldLayoutId id="2147485789" r:id="rId6"/>
    <p:sldLayoutId id="2147485790" r:id="rId7"/>
    <p:sldLayoutId id="2147485791" r:id="rId8"/>
    <p:sldLayoutId id="2147485792" r:id="rId9"/>
    <p:sldLayoutId id="2147485793" r:id="rId10"/>
    <p:sldLayoutId id="214748579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6" r:id="rId1"/>
    <p:sldLayoutId id="2147485797" r:id="rId2"/>
    <p:sldLayoutId id="2147485798" r:id="rId3"/>
    <p:sldLayoutId id="2147485799" r:id="rId4"/>
    <p:sldLayoutId id="2147485800" r:id="rId5"/>
    <p:sldLayoutId id="2147485801" r:id="rId6"/>
    <p:sldLayoutId id="2147485802" r:id="rId7"/>
    <p:sldLayoutId id="2147485803" r:id="rId8"/>
    <p:sldLayoutId id="2147485804" r:id="rId9"/>
    <p:sldLayoutId id="2147485805" r:id="rId10"/>
    <p:sldLayoutId id="214748580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21" r:id="rId2"/>
    <p:sldLayoutId id="2147485822" r:id="rId3"/>
    <p:sldLayoutId id="2147485823" r:id="rId4"/>
    <p:sldLayoutId id="2147485824" r:id="rId5"/>
    <p:sldLayoutId id="2147485825" r:id="rId6"/>
    <p:sldLayoutId id="2147485826" r:id="rId7"/>
    <p:sldLayoutId id="2147485827" r:id="rId8"/>
    <p:sldLayoutId id="2147485828" r:id="rId9"/>
    <p:sldLayoutId id="2147485829" r:id="rId10"/>
    <p:sldLayoutId id="214748583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  <p:sldLayoutId id="2147485864" r:id="rId9"/>
    <p:sldLayoutId id="2147485865" r:id="rId10"/>
    <p:sldLayoutId id="214748586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  <p:sldLayoutId id="2147485869" r:id="rId2"/>
    <p:sldLayoutId id="2147485870" r:id="rId3"/>
    <p:sldLayoutId id="2147485871" r:id="rId4"/>
    <p:sldLayoutId id="2147485872" r:id="rId5"/>
    <p:sldLayoutId id="2147485873" r:id="rId6"/>
    <p:sldLayoutId id="2147485874" r:id="rId7"/>
    <p:sldLayoutId id="2147485875" r:id="rId8"/>
    <p:sldLayoutId id="2147485876" r:id="rId9"/>
    <p:sldLayoutId id="2147485877" r:id="rId10"/>
    <p:sldLayoutId id="214748587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6" r:id="rId1"/>
    <p:sldLayoutId id="2147485917" r:id="rId2"/>
    <p:sldLayoutId id="2147485918" r:id="rId3"/>
    <p:sldLayoutId id="2147485919" r:id="rId4"/>
    <p:sldLayoutId id="2147485920" r:id="rId5"/>
    <p:sldLayoutId id="2147485921" r:id="rId6"/>
    <p:sldLayoutId id="2147485922" r:id="rId7"/>
    <p:sldLayoutId id="2147485923" r:id="rId8"/>
    <p:sldLayoutId id="2147485924" r:id="rId9"/>
    <p:sldLayoutId id="2147485925" r:id="rId10"/>
    <p:sldLayoutId id="214748592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8" r:id="rId1"/>
    <p:sldLayoutId id="2147485929" r:id="rId2"/>
    <p:sldLayoutId id="2147485930" r:id="rId3"/>
    <p:sldLayoutId id="2147485931" r:id="rId4"/>
    <p:sldLayoutId id="2147485932" r:id="rId5"/>
    <p:sldLayoutId id="2147485933" r:id="rId6"/>
    <p:sldLayoutId id="2147485934" r:id="rId7"/>
    <p:sldLayoutId id="2147485935" r:id="rId8"/>
    <p:sldLayoutId id="2147485936" r:id="rId9"/>
    <p:sldLayoutId id="2147485937" r:id="rId10"/>
    <p:sldLayoutId id="214748593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0" r:id="rId1"/>
    <p:sldLayoutId id="2147485941" r:id="rId2"/>
    <p:sldLayoutId id="2147485942" r:id="rId3"/>
    <p:sldLayoutId id="2147485943" r:id="rId4"/>
    <p:sldLayoutId id="2147485944" r:id="rId5"/>
    <p:sldLayoutId id="2147485945" r:id="rId6"/>
    <p:sldLayoutId id="2147485946" r:id="rId7"/>
    <p:sldLayoutId id="2147485947" r:id="rId8"/>
    <p:sldLayoutId id="2147485948" r:id="rId9"/>
    <p:sldLayoutId id="2147485949" r:id="rId10"/>
    <p:sldLayoutId id="214748595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2" r:id="rId1"/>
    <p:sldLayoutId id="2147485953" r:id="rId2"/>
    <p:sldLayoutId id="2147485954" r:id="rId3"/>
    <p:sldLayoutId id="2147485955" r:id="rId4"/>
    <p:sldLayoutId id="2147485956" r:id="rId5"/>
    <p:sldLayoutId id="2147485957" r:id="rId6"/>
    <p:sldLayoutId id="2147485958" r:id="rId7"/>
    <p:sldLayoutId id="2147485959" r:id="rId8"/>
    <p:sldLayoutId id="2147485960" r:id="rId9"/>
    <p:sldLayoutId id="2147485961" r:id="rId10"/>
    <p:sldLayoutId id="214748596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4" r:id="rId1"/>
    <p:sldLayoutId id="2147485965" r:id="rId2"/>
    <p:sldLayoutId id="2147485966" r:id="rId3"/>
    <p:sldLayoutId id="2147485967" r:id="rId4"/>
    <p:sldLayoutId id="2147485968" r:id="rId5"/>
    <p:sldLayoutId id="2147485969" r:id="rId6"/>
    <p:sldLayoutId id="2147485970" r:id="rId7"/>
    <p:sldLayoutId id="2147485971" r:id="rId8"/>
    <p:sldLayoutId id="2147485972" r:id="rId9"/>
    <p:sldLayoutId id="2147485973" r:id="rId10"/>
    <p:sldLayoutId id="214748597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8" r:id="rId1"/>
    <p:sldLayoutId id="2147485989" r:id="rId2"/>
    <p:sldLayoutId id="2147485990" r:id="rId3"/>
    <p:sldLayoutId id="2147485991" r:id="rId4"/>
    <p:sldLayoutId id="2147485992" r:id="rId5"/>
    <p:sldLayoutId id="2147485993" r:id="rId6"/>
    <p:sldLayoutId id="2147485994" r:id="rId7"/>
    <p:sldLayoutId id="2147485995" r:id="rId8"/>
    <p:sldLayoutId id="2147485996" r:id="rId9"/>
    <p:sldLayoutId id="2147485997" r:id="rId10"/>
    <p:sldLayoutId id="214748599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  <p:sldLayoutId id="2147486006" r:id="rId7"/>
    <p:sldLayoutId id="2147486007" r:id="rId8"/>
    <p:sldLayoutId id="2147486008" r:id="rId9"/>
    <p:sldLayoutId id="2147486009" r:id="rId10"/>
    <p:sldLayoutId id="214748601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2" r:id="rId1"/>
    <p:sldLayoutId id="2147486013" r:id="rId2"/>
    <p:sldLayoutId id="2147486014" r:id="rId3"/>
    <p:sldLayoutId id="2147486015" r:id="rId4"/>
    <p:sldLayoutId id="2147486016" r:id="rId5"/>
    <p:sldLayoutId id="2147486017" r:id="rId6"/>
    <p:sldLayoutId id="2147486018" r:id="rId7"/>
    <p:sldLayoutId id="2147486019" r:id="rId8"/>
    <p:sldLayoutId id="2147486020" r:id="rId9"/>
    <p:sldLayoutId id="2147486021" r:id="rId10"/>
    <p:sldLayoutId id="214748602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4" r:id="rId1"/>
    <p:sldLayoutId id="2147486025" r:id="rId2"/>
    <p:sldLayoutId id="2147486026" r:id="rId3"/>
    <p:sldLayoutId id="2147486027" r:id="rId4"/>
    <p:sldLayoutId id="2147486028" r:id="rId5"/>
    <p:sldLayoutId id="2147486029" r:id="rId6"/>
    <p:sldLayoutId id="2147486030" r:id="rId7"/>
    <p:sldLayoutId id="2147486031" r:id="rId8"/>
    <p:sldLayoutId id="2147486032" r:id="rId9"/>
    <p:sldLayoutId id="2147486033" r:id="rId10"/>
    <p:sldLayoutId id="214748603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3" r:id="rId1"/>
    <p:sldLayoutId id="2147486084" r:id="rId2"/>
    <p:sldLayoutId id="2147486085" r:id="rId3"/>
    <p:sldLayoutId id="2147486086" r:id="rId4"/>
    <p:sldLayoutId id="2147486087" r:id="rId5"/>
    <p:sldLayoutId id="2147486088" r:id="rId6"/>
    <p:sldLayoutId id="2147486089" r:id="rId7"/>
    <p:sldLayoutId id="2147486090" r:id="rId8"/>
    <p:sldLayoutId id="2147486091" r:id="rId9"/>
    <p:sldLayoutId id="2147486092" r:id="rId10"/>
    <p:sldLayoutId id="214748609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  <p:sldLayoutId id="2147486100" r:id="rId6"/>
    <p:sldLayoutId id="2147486101" r:id="rId7"/>
    <p:sldLayoutId id="2147486102" r:id="rId8"/>
    <p:sldLayoutId id="2147486103" r:id="rId9"/>
    <p:sldLayoutId id="2147486104" r:id="rId10"/>
    <p:sldLayoutId id="214748610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9" r:id="rId1"/>
    <p:sldLayoutId id="2147486120" r:id="rId2"/>
    <p:sldLayoutId id="2147486121" r:id="rId3"/>
    <p:sldLayoutId id="2147486122" r:id="rId4"/>
    <p:sldLayoutId id="2147486123" r:id="rId5"/>
    <p:sldLayoutId id="2147486124" r:id="rId6"/>
    <p:sldLayoutId id="2147486125" r:id="rId7"/>
    <p:sldLayoutId id="2147486126" r:id="rId8"/>
    <p:sldLayoutId id="2147486127" r:id="rId9"/>
    <p:sldLayoutId id="2147486128" r:id="rId10"/>
    <p:sldLayoutId id="214748612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1" r:id="rId1"/>
    <p:sldLayoutId id="2147486132" r:id="rId2"/>
    <p:sldLayoutId id="2147486133" r:id="rId3"/>
    <p:sldLayoutId id="2147486134" r:id="rId4"/>
    <p:sldLayoutId id="2147486135" r:id="rId5"/>
    <p:sldLayoutId id="2147486136" r:id="rId6"/>
    <p:sldLayoutId id="2147486137" r:id="rId7"/>
    <p:sldLayoutId id="2147486138" r:id="rId8"/>
    <p:sldLayoutId id="2147486139" r:id="rId9"/>
    <p:sldLayoutId id="2147486140" r:id="rId10"/>
    <p:sldLayoutId id="214748614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3" r:id="rId1"/>
    <p:sldLayoutId id="2147486144" r:id="rId2"/>
    <p:sldLayoutId id="2147486145" r:id="rId3"/>
    <p:sldLayoutId id="2147486146" r:id="rId4"/>
    <p:sldLayoutId id="2147486147" r:id="rId5"/>
    <p:sldLayoutId id="2147486148" r:id="rId6"/>
    <p:sldLayoutId id="2147486149" r:id="rId7"/>
    <p:sldLayoutId id="2147486150" r:id="rId8"/>
    <p:sldLayoutId id="2147486151" r:id="rId9"/>
    <p:sldLayoutId id="2147486152" r:id="rId10"/>
    <p:sldLayoutId id="214748615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56" r:id="rId2"/>
    <p:sldLayoutId id="2147486157" r:id="rId3"/>
    <p:sldLayoutId id="2147486158" r:id="rId4"/>
    <p:sldLayoutId id="2147486159" r:id="rId5"/>
    <p:sldLayoutId id="2147486160" r:id="rId6"/>
    <p:sldLayoutId id="2147486161" r:id="rId7"/>
    <p:sldLayoutId id="2147486162" r:id="rId8"/>
    <p:sldLayoutId id="2147486163" r:id="rId9"/>
    <p:sldLayoutId id="2147486164" r:id="rId10"/>
    <p:sldLayoutId id="214748616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7" r:id="rId1"/>
    <p:sldLayoutId id="2147486168" r:id="rId2"/>
    <p:sldLayoutId id="2147486169" r:id="rId3"/>
    <p:sldLayoutId id="2147486170" r:id="rId4"/>
    <p:sldLayoutId id="2147486171" r:id="rId5"/>
    <p:sldLayoutId id="2147486172" r:id="rId6"/>
    <p:sldLayoutId id="2147486173" r:id="rId7"/>
    <p:sldLayoutId id="2147486174" r:id="rId8"/>
    <p:sldLayoutId id="2147486175" r:id="rId9"/>
    <p:sldLayoutId id="2147486176" r:id="rId10"/>
    <p:sldLayoutId id="214748617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9" r:id="rId1"/>
    <p:sldLayoutId id="2147486180" r:id="rId2"/>
    <p:sldLayoutId id="2147486181" r:id="rId3"/>
    <p:sldLayoutId id="2147486182" r:id="rId4"/>
    <p:sldLayoutId id="2147486183" r:id="rId5"/>
    <p:sldLayoutId id="2147486184" r:id="rId6"/>
    <p:sldLayoutId id="2147486185" r:id="rId7"/>
    <p:sldLayoutId id="2147486186" r:id="rId8"/>
    <p:sldLayoutId id="2147486187" r:id="rId9"/>
    <p:sldLayoutId id="2147486188" r:id="rId10"/>
    <p:sldLayoutId id="214748618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1" r:id="rId1"/>
    <p:sldLayoutId id="2147486192" r:id="rId2"/>
    <p:sldLayoutId id="2147486193" r:id="rId3"/>
    <p:sldLayoutId id="2147486194" r:id="rId4"/>
    <p:sldLayoutId id="2147486195" r:id="rId5"/>
    <p:sldLayoutId id="2147486196" r:id="rId6"/>
    <p:sldLayoutId id="2147486197" r:id="rId7"/>
    <p:sldLayoutId id="2147486198" r:id="rId8"/>
    <p:sldLayoutId id="2147486199" r:id="rId9"/>
    <p:sldLayoutId id="2147486200" r:id="rId10"/>
    <p:sldLayoutId id="214748620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3" r:id="rId1"/>
    <p:sldLayoutId id="2147486204" r:id="rId2"/>
    <p:sldLayoutId id="2147486205" r:id="rId3"/>
    <p:sldLayoutId id="2147486206" r:id="rId4"/>
    <p:sldLayoutId id="2147486207" r:id="rId5"/>
    <p:sldLayoutId id="2147486208" r:id="rId6"/>
    <p:sldLayoutId id="2147486209" r:id="rId7"/>
    <p:sldLayoutId id="2147486210" r:id="rId8"/>
    <p:sldLayoutId id="2147486211" r:id="rId9"/>
    <p:sldLayoutId id="2147486212" r:id="rId10"/>
    <p:sldLayoutId id="214748621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  <p:sldLayoutId id="2147486221" r:id="rId7"/>
    <p:sldLayoutId id="2147486222" r:id="rId8"/>
    <p:sldLayoutId id="2147486223" r:id="rId9"/>
    <p:sldLayoutId id="2147486224" r:id="rId10"/>
    <p:sldLayoutId id="214748622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1" r:id="rId1"/>
    <p:sldLayoutId id="2147486252" r:id="rId2"/>
    <p:sldLayoutId id="2147486253" r:id="rId3"/>
    <p:sldLayoutId id="2147486254" r:id="rId4"/>
    <p:sldLayoutId id="2147486255" r:id="rId5"/>
    <p:sldLayoutId id="2147486256" r:id="rId6"/>
    <p:sldLayoutId id="2147486257" r:id="rId7"/>
    <p:sldLayoutId id="2147486258" r:id="rId8"/>
    <p:sldLayoutId id="2147486259" r:id="rId9"/>
    <p:sldLayoutId id="2147486260" r:id="rId10"/>
    <p:sldLayoutId id="214748626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3" r:id="rId1"/>
    <p:sldLayoutId id="2147486264" r:id="rId2"/>
    <p:sldLayoutId id="2147486265" r:id="rId3"/>
    <p:sldLayoutId id="2147486266" r:id="rId4"/>
    <p:sldLayoutId id="2147486267" r:id="rId5"/>
    <p:sldLayoutId id="2147486268" r:id="rId6"/>
    <p:sldLayoutId id="2147486269" r:id="rId7"/>
    <p:sldLayoutId id="2147486270" r:id="rId8"/>
    <p:sldLayoutId id="2147486271" r:id="rId9"/>
    <p:sldLayoutId id="2147486272" r:id="rId10"/>
    <p:sldLayoutId id="214748627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204325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CFE3E8-67FA-9E49-AF27-6E16786DA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4FEA26-1A69-A949-9F5A-485210C38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151FC3-18F1-DF4C-965B-FE1DF07F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BA83D004-3C46-774F-980D-4E84CB8E97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16186481-3585-1449-B35B-328DFE16D7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055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8DBA9A-B0E1-DE40-A496-D6A41AFB8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5900"/>
            <a:ext cx="9204325" cy="2119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6618288"/>
            <a:ext cx="2160588" cy="23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smtClean="0"/>
              <a:t>2013.05.13 Tokyo Ping</a:t>
            </a:r>
            <a:endParaRPr lang="en-US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8970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000">
                <a:solidFill>
                  <a:srgbClr val="898989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9F0C23-1D54-EF42-9004-B38CA5741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</p:sldLayoutIdLst>
  <p:hf hdr="0" ft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401"/>
            <a:ext cx="7772400" cy="3082050"/>
          </a:xfrm>
        </p:spPr>
        <p:txBody>
          <a:bodyPr/>
          <a:lstStyle/>
          <a:p>
            <a:r>
              <a:rPr lang="en-US" dirty="0"/>
              <a:t>On the Suitability of ping to Measure Latency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3212" y="4050151"/>
            <a:ext cx="8682182" cy="1752600"/>
          </a:xfrm>
        </p:spPr>
        <p:txBody>
          <a:bodyPr/>
          <a:lstStyle/>
          <a:p>
            <a:r>
              <a:rPr lang="en-US" sz="2400" dirty="0" err="1" smtClean="0"/>
              <a:t>Cristel</a:t>
            </a:r>
            <a:r>
              <a:rPr lang="en-US" sz="2400" dirty="0" smtClean="0"/>
              <a:t> </a:t>
            </a:r>
            <a:r>
              <a:rPr lang="en-US" sz="2400" dirty="0" err="1" smtClean="0"/>
              <a:t>Pelsser</a:t>
            </a:r>
            <a:r>
              <a:rPr lang="en-US" sz="2400" dirty="0" smtClean="0"/>
              <a:t> &lt;</a:t>
            </a:r>
            <a:r>
              <a:rPr lang="en-US" sz="2400" dirty="0" err="1" smtClean="0"/>
              <a:t>cristel</a:t>
            </a:r>
            <a:r>
              <a:rPr lang="en-US" sz="1800" dirty="0" err="1" smtClean="0"/>
              <a:t>@</a:t>
            </a:r>
            <a:r>
              <a:rPr lang="en-US" sz="2400" dirty="0" err="1" smtClean="0"/>
              <a:t>iij.ad.jp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Luca </a:t>
            </a:r>
            <a:r>
              <a:rPr lang="en-US" sz="2400" dirty="0" err="1" smtClean="0"/>
              <a:t>Cittadini</a:t>
            </a:r>
            <a:r>
              <a:rPr lang="en-US" sz="2400" dirty="0"/>
              <a:t> &lt;</a:t>
            </a:r>
            <a:r>
              <a:rPr lang="en-US" sz="2400" dirty="0" err="1"/>
              <a:t>luca.cittadini</a:t>
            </a:r>
            <a:r>
              <a:rPr lang="en-US" sz="1800" dirty="0" err="1"/>
              <a:t>@</a:t>
            </a:r>
            <a:r>
              <a:rPr lang="en-US" sz="2400" dirty="0" err="1"/>
              <a:t>gmail.com</a:t>
            </a:r>
            <a:r>
              <a:rPr lang="en-US" sz="2400" dirty="0"/>
              <a:t>&gt;</a:t>
            </a:r>
            <a:endParaRPr lang="en-US" sz="2400" dirty="0" smtClean="0"/>
          </a:p>
          <a:p>
            <a:r>
              <a:rPr lang="en-US" sz="2400" dirty="0" smtClean="0"/>
              <a:t>Stefano </a:t>
            </a:r>
            <a:r>
              <a:rPr lang="en-US" sz="2400" dirty="0" err="1" smtClean="0"/>
              <a:t>Vissicchio</a:t>
            </a:r>
            <a:r>
              <a:rPr lang="en-US" sz="2400" dirty="0"/>
              <a:t> &lt;</a:t>
            </a:r>
            <a:r>
              <a:rPr lang="en-US" sz="2400" dirty="0" err="1"/>
              <a:t>stefano.vissicchio</a:t>
            </a:r>
            <a:r>
              <a:rPr lang="en-US" sz="1800" dirty="0" err="1"/>
              <a:t>@</a:t>
            </a:r>
            <a:r>
              <a:rPr lang="en-US" sz="2400" dirty="0" err="1"/>
              <a:t>uclouvain.be</a:t>
            </a:r>
            <a:r>
              <a:rPr lang="en-US" sz="2400" dirty="0"/>
              <a:t>&gt;</a:t>
            </a:r>
            <a:endParaRPr lang="en-US" sz="2400" dirty="0" smtClean="0"/>
          </a:p>
          <a:p>
            <a:r>
              <a:rPr lang="en-US" sz="2400" dirty="0" smtClean="0"/>
              <a:t>Randy Bush &lt;randy</a:t>
            </a:r>
            <a:r>
              <a:rPr lang="en-US" sz="1800" dirty="0" smtClean="0"/>
              <a:t>@</a:t>
            </a:r>
            <a:r>
              <a:rPr lang="en-US" sz="2400" dirty="0" smtClean="0"/>
              <a:t>psg.com&gt;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t>1</a:t>
            </a:fld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71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Layer-3 Only Hash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pple2freesb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30" y="1455805"/>
            <a:ext cx="705307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97"/>
            <a:ext cx="9204325" cy="1224439"/>
          </a:xfrm>
        </p:spPr>
        <p:txBody>
          <a:bodyPr/>
          <a:lstStyle/>
          <a:p>
            <a:r>
              <a:rPr lang="en-US" dirty="0" smtClean="0"/>
              <a:t>Event During Run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pple2rajra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9" y="1712237"/>
            <a:ext cx="7053072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8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939030"/>
          </a:xfrm>
        </p:spPr>
        <p:txBody>
          <a:bodyPr/>
          <a:lstStyle/>
          <a:p>
            <a:r>
              <a:rPr lang="en-US" dirty="0" smtClean="0"/>
              <a:t>Selected Summary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109"/>
            <a:ext cx="90043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1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But, what is the actual distribution of the RTTs?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Could there be a rich distribution?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We were using Atlas and found ping variance to be unexpectedly high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 we decided to calibrate our tools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 we ran a </a:t>
            </a:r>
            <a:r>
              <a:rPr lang="en-US" dirty="0" err="1" smtClean="0"/>
              <a:t>paris</a:t>
            </a:r>
            <a:r>
              <a:rPr lang="en-US" dirty="0" smtClean="0"/>
              <a:t> </a:t>
            </a:r>
            <a:r>
              <a:rPr lang="en-US" dirty="0" err="1" smtClean="0"/>
              <a:t>traceroute</a:t>
            </a:r>
            <a:r>
              <a:rPr lang="en-US" dirty="0" smtClean="0"/>
              <a:t> series from Roma </a:t>
            </a:r>
            <a:r>
              <a:rPr lang="en-US" dirty="0" err="1" smtClean="0"/>
              <a:t>Tre</a:t>
            </a:r>
            <a:r>
              <a:rPr lang="en-US" dirty="0" smtClean="0"/>
              <a:t> to Ashburn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4325" cy="6373091"/>
          </a:xfrm>
        </p:spPr>
        <p:txBody>
          <a:bodyPr/>
          <a:lstStyle/>
          <a:p>
            <a:r>
              <a:rPr lang="en-US" dirty="0" smtClean="0"/>
              <a:t>Paris </a:t>
            </a:r>
            <a:r>
              <a:rPr lang="en-US" dirty="0" err="1" smtClean="0"/>
              <a:t>Traceroute</a:t>
            </a:r>
            <a:r>
              <a:rPr lang="en-US" dirty="0" smtClean="0"/>
              <a:t> Uses</a:t>
            </a:r>
            <a:br>
              <a:rPr lang="en-US" dirty="0" smtClean="0"/>
            </a:br>
            <a:r>
              <a:rPr lang="en-US" dirty="0" smtClean="0"/>
              <a:t>Flow-ID</a:t>
            </a:r>
            <a:br>
              <a:rPr lang="en-US" dirty="0" smtClean="0"/>
            </a:br>
            <a:r>
              <a:rPr lang="en-US" dirty="0" smtClean="0"/>
              <a:t>To Explore Hashed</a:t>
            </a:r>
            <a:br>
              <a:rPr lang="en-US" dirty="0" smtClean="0"/>
            </a:br>
            <a:r>
              <a:rPr lang="en-US" dirty="0" smtClean="0"/>
              <a:t>ECMP / </a:t>
            </a:r>
            <a:r>
              <a:rPr lang="en-US" dirty="0" err="1" smtClean="0"/>
              <a:t>LAGged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Alternative Paths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22" y="0"/>
            <a:ext cx="6931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204325" cy="951345"/>
          </a:xfrm>
        </p:spPr>
        <p:txBody>
          <a:bodyPr/>
          <a:lstStyle/>
          <a:p>
            <a:r>
              <a:rPr lang="en-US" dirty="0" smtClean="0"/>
              <a:t>Roma </a:t>
            </a:r>
            <a:r>
              <a:rPr lang="en-US" dirty="0" err="1" smtClean="0"/>
              <a:t>Tre</a:t>
            </a:r>
            <a:r>
              <a:rPr lang="en-US" dirty="0" smtClean="0"/>
              <a:t> - Ashburn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nero-to-srv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4" y="1261780"/>
            <a:ext cx="6772656" cy="4773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5212" y="6242304"/>
            <a:ext cx="256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otice Linux 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5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204325" cy="885152"/>
          </a:xfrm>
        </p:spPr>
        <p:txBody>
          <a:bodyPr/>
          <a:lstStyle/>
          <a:p>
            <a:r>
              <a:rPr lang="en-US" dirty="0" smtClean="0"/>
              <a:t>ECMP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667"/>
            <a:ext cx="8226425" cy="938409"/>
          </a:xfrm>
        </p:spPr>
        <p:txBody>
          <a:bodyPr/>
          <a:lstStyle/>
          <a:p>
            <a:pPr marL="0" indent="0" algn="ctr"/>
            <a:r>
              <a:rPr lang="en-US" dirty="0" smtClean="0"/>
              <a:t>!= Equal Latency Multi-Path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nero-to-srv0-multip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77" y="1508606"/>
            <a:ext cx="5665451" cy="53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10" idx="0"/>
          </p:cNvCxnSpPr>
          <p:nvPr/>
        </p:nvCxnSpPr>
        <p:spPr bwMode="auto">
          <a:xfrm flipV="1">
            <a:off x="1711061" y="3271212"/>
            <a:ext cx="0" cy="552017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9" idx="1"/>
          </p:cNvCxnSpPr>
          <p:nvPr/>
        </p:nvCxnSpPr>
        <p:spPr bwMode="auto">
          <a:xfrm>
            <a:off x="2008909" y="3202396"/>
            <a:ext cx="5567215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036430" y="3271212"/>
            <a:ext cx="0" cy="55201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A Simple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2956550"/>
            <a:ext cx="899055" cy="4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39" y="2956550"/>
            <a:ext cx="899055" cy="4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41" y="2956550"/>
            <a:ext cx="899055" cy="4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24" y="2956550"/>
            <a:ext cx="899055" cy="49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227" descr="chas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9" y="3823229"/>
            <a:ext cx="1316683" cy="2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7" descr="chas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42" y="3823229"/>
            <a:ext cx="1316683" cy="25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54970" y="4395031"/>
            <a:ext cx="82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Dallas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40141" y="4393553"/>
            <a:ext cx="10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Ashburn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28638" y="2680495"/>
            <a:ext cx="278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Layer Three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1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04325" cy="1224439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2pPr>
            <a:lvl3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3pPr>
            <a:lvl4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4pPr>
            <a:lvl5pPr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5pPr>
            <a:lvl6pPr marL="25146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6pPr>
            <a:lvl7pPr marL="29718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7pPr>
            <a:lvl8pPr marL="34290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8pPr>
            <a:lvl9pPr marL="3886200" indent="-228600" algn="ctr" defTabSz="457200" rtl="0" eaLnBrk="1" fontAlgn="base" hangingPunct="1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6000" b="1">
                <a:solidFill>
                  <a:srgbClr val="FF00FF"/>
                </a:solidFill>
                <a:latin typeface="Comic Sans MS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dirty="0" smtClean="0"/>
              <a:t>Simple Path Used LAG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4363" y="6319274"/>
            <a:ext cx="266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FreeBSD Not Rounding</a:t>
            </a:r>
            <a:endParaRPr lang="en-US" dirty="0"/>
          </a:p>
        </p:txBody>
      </p:sp>
      <p:pic>
        <p:nvPicPr>
          <p:cNvPr id="7" name="Picture 6" descr="dal-to-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1" y="1592873"/>
            <a:ext cx="6729984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7624618" cy="452278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Very Reproducible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Circuit Loading &lt;= 50%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Same different times of day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Same different probe timing/spacing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Same UDP or ICMP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smtClean="0"/>
              <a:t>Layer </a:t>
            </a:r>
            <a:r>
              <a:rPr lang="en-US" smtClean="0"/>
              <a:t>&gt; </a:t>
            </a:r>
            <a:r>
              <a:rPr lang="en-US" dirty="0" smtClean="0"/>
              <a:t>3 Hashing =&gt; Large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2013.05.13 Tokyo Ping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186481-3585-1449-B35B-328DFE16D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11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9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9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9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2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9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9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9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9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9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9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0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0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0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0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0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0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3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0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0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0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0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4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5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6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7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8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9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20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21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22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23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7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17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18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18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18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18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24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18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18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18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0.xml><?xml version="1.0" encoding="utf-8"?>
<a:theme xmlns:a="http://schemas.openxmlformats.org/drawingml/2006/main" name="18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18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18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25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4.xml><?xml version="1.0" encoding="utf-8"?>
<a:theme xmlns:a="http://schemas.openxmlformats.org/drawingml/2006/main" name="19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5.xml><?xml version="1.0" encoding="utf-8"?>
<a:theme xmlns:a="http://schemas.openxmlformats.org/drawingml/2006/main" name="19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6.xml><?xml version="1.0" encoding="utf-8"?>
<a:theme xmlns:a="http://schemas.openxmlformats.org/drawingml/2006/main" name="19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7.xml><?xml version="1.0" encoding="utf-8"?>
<a:theme xmlns:a="http://schemas.openxmlformats.org/drawingml/2006/main" name="19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8.xml><?xml version="1.0" encoding="utf-8"?>
<a:theme xmlns:a="http://schemas.openxmlformats.org/drawingml/2006/main" name="19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9.xml><?xml version="1.0" encoding="utf-8"?>
<a:theme xmlns:a="http://schemas.openxmlformats.org/drawingml/2006/main" name="19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7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8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9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7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7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10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8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8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8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8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8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8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11_rand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8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8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4664</TotalTime>
  <Words>208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219</vt:i4>
      </vt:variant>
      <vt:variant>
        <vt:lpstr>Slide Titles</vt:lpstr>
      </vt:variant>
      <vt:variant>
        <vt:i4>12</vt:i4>
      </vt:variant>
    </vt:vector>
  </HeadingPairs>
  <TitlesOfParts>
    <vt:vector size="231" baseType="lpstr">
      <vt:lpstr>Default Theme</vt:lpstr>
      <vt:lpstr>4_Office Theme</vt:lpstr>
      <vt:lpstr>5_Office Theme</vt:lpstr>
      <vt:lpstr>9_Office Theme</vt:lpstr>
      <vt:lpstr>10_Office Theme</vt:lpstr>
      <vt:lpstr>11_Office Theme</vt:lpstr>
      <vt:lpstr>12_Office Theme</vt:lpstr>
      <vt:lpstr>1_randy</vt:lpstr>
      <vt:lpstr>6_Office Theme</vt:lpstr>
      <vt:lpstr>7_Office Theme</vt:lpstr>
      <vt:lpstr>13_Office Theme</vt:lpstr>
      <vt:lpstr>14_Office Theme</vt:lpstr>
      <vt:lpstr>15_Office Theme</vt:lpstr>
      <vt:lpstr>16_Office Theme</vt:lpstr>
      <vt:lpstr>2_randy</vt:lpstr>
      <vt:lpstr>8_Office Theme</vt:lpstr>
      <vt:lpstr>17_Office Theme</vt:lpstr>
      <vt:lpstr>18_Office Theme</vt:lpstr>
      <vt:lpstr>19_Office Theme</vt:lpstr>
      <vt:lpstr>20_Office Theme</vt:lpstr>
      <vt:lpstr>21_Office Theme</vt:lpstr>
      <vt:lpstr>randy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3_randy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4_randy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5_randy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6_randy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7_randy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8_randy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9_randy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78_Office Theme</vt:lpstr>
      <vt:lpstr>79_Office Theme</vt:lpstr>
      <vt:lpstr>80_Office Theme</vt:lpstr>
      <vt:lpstr>81_Office Theme</vt:lpstr>
      <vt:lpstr>10_randy</vt:lpstr>
      <vt:lpstr>82_Office Theme</vt:lpstr>
      <vt:lpstr>83_Office Theme</vt:lpstr>
      <vt:lpstr>84_Office Theme</vt:lpstr>
      <vt:lpstr>85_Office Theme</vt:lpstr>
      <vt:lpstr>86_Office Theme</vt:lpstr>
      <vt:lpstr>87_Office Theme</vt:lpstr>
      <vt:lpstr>11_randy</vt:lpstr>
      <vt:lpstr>88_Office Theme</vt:lpstr>
      <vt:lpstr>89_Office Theme</vt:lpstr>
      <vt:lpstr>90_Office Theme</vt:lpstr>
      <vt:lpstr>91_Office Theme</vt:lpstr>
      <vt:lpstr>92_Office Theme</vt:lpstr>
      <vt:lpstr>93_Office Theme</vt:lpstr>
      <vt:lpstr>12_randy</vt:lpstr>
      <vt:lpstr>94_Office Theme</vt:lpstr>
      <vt:lpstr>95_Office Theme</vt:lpstr>
      <vt:lpstr>96_Office Theme</vt:lpstr>
      <vt:lpstr>97_Office Theme</vt:lpstr>
      <vt:lpstr>98_Office Theme</vt:lpstr>
      <vt:lpstr>99_Office Theme</vt:lpstr>
      <vt:lpstr>100_Office Theme</vt:lpstr>
      <vt:lpstr>101_Office Theme</vt:lpstr>
      <vt:lpstr>102_Office Theme</vt:lpstr>
      <vt:lpstr>103_Office Theme</vt:lpstr>
      <vt:lpstr>104_Office Theme</vt:lpstr>
      <vt:lpstr>105_Office Theme</vt:lpstr>
      <vt:lpstr>13_randy</vt:lpstr>
      <vt:lpstr>106_Office Theme</vt:lpstr>
      <vt:lpstr>107_Office Theme</vt:lpstr>
      <vt:lpstr>108_Office Theme</vt:lpstr>
      <vt:lpstr>109_Office Theme</vt:lpstr>
      <vt:lpstr>110_Office Theme</vt:lpstr>
      <vt:lpstr>111_Office Theme</vt:lpstr>
      <vt:lpstr>14_randy</vt:lpstr>
      <vt:lpstr>112_Office Theme</vt:lpstr>
      <vt:lpstr>113_Office Theme</vt:lpstr>
      <vt:lpstr>114_Office Theme</vt:lpstr>
      <vt:lpstr>115_Office Theme</vt:lpstr>
      <vt:lpstr>116_Office Theme</vt:lpstr>
      <vt:lpstr>117_Office Theme</vt:lpstr>
      <vt:lpstr>15_randy</vt:lpstr>
      <vt:lpstr>118_Office Theme</vt:lpstr>
      <vt:lpstr>119_Office Theme</vt:lpstr>
      <vt:lpstr>120_Office Theme</vt:lpstr>
      <vt:lpstr>121_Office Theme</vt:lpstr>
      <vt:lpstr>122_Office Theme</vt:lpstr>
      <vt:lpstr>123_Office Theme</vt:lpstr>
      <vt:lpstr>16_randy</vt:lpstr>
      <vt:lpstr>124_Office Theme</vt:lpstr>
      <vt:lpstr>125_Office Theme</vt:lpstr>
      <vt:lpstr>126_Office Theme</vt:lpstr>
      <vt:lpstr>127_Office Theme</vt:lpstr>
      <vt:lpstr>128_Office Theme</vt:lpstr>
      <vt:lpstr>129_Office Theme</vt:lpstr>
      <vt:lpstr>17_randy</vt:lpstr>
      <vt:lpstr>130_Office Theme</vt:lpstr>
      <vt:lpstr>131_Office Theme</vt:lpstr>
      <vt:lpstr>132_Office Theme</vt:lpstr>
      <vt:lpstr>133_Office Theme</vt:lpstr>
      <vt:lpstr>134_Office Theme</vt:lpstr>
      <vt:lpstr>135_Office Theme</vt:lpstr>
      <vt:lpstr>18_randy</vt:lpstr>
      <vt:lpstr>136_Office Theme</vt:lpstr>
      <vt:lpstr>137_Office Theme</vt:lpstr>
      <vt:lpstr>138_Office Theme</vt:lpstr>
      <vt:lpstr>139_Office Theme</vt:lpstr>
      <vt:lpstr>140_Office Theme</vt:lpstr>
      <vt:lpstr>141_Office Theme</vt:lpstr>
      <vt:lpstr>19_randy</vt:lpstr>
      <vt:lpstr>142_Office Theme</vt:lpstr>
      <vt:lpstr>143_Office Theme</vt:lpstr>
      <vt:lpstr>144_Office Theme</vt:lpstr>
      <vt:lpstr>145_Office Theme</vt:lpstr>
      <vt:lpstr>146_Office Theme</vt:lpstr>
      <vt:lpstr>147_Office Theme</vt:lpstr>
      <vt:lpstr>20_randy</vt:lpstr>
      <vt:lpstr>148_Office Theme</vt:lpstr>
      <vt:lpstr>149_Office Theme</vt:lpstr>
      <vt:lpstr>150_Office Theme</vt:lpstr>
      <vt:lpstr>151_Office Theme</vt:lpstr>
      <vt:lpstr>152_Office Theme</vt:lpstr>
      <vt:lpstr>153_Office Theme</vt:lpstr>
      <vt:lpstr>154_Office Theme</vt:lpstr>
      <vt:lpstr>155_Office Theme</vt:lpstr>
      <vt:lpstr>156_Office Theme</vt:lpstr>
      <vt:lpstr>157_Office Theme</vt:lpstr>
      <vt:lpstr>158_Office Theme</vt:lpstr>
      <vt:lpstr>159_Office Theme</vt:lpstr>
      <vt:lpstr>21_randy</vt:lpstr>
      <vt:lpstr>160_Office Theme</vt:lpstr>
      <vt:lpstr>161_Office Theme</vt:lpstr>
      <vt:lpstr>162_Office Theme</vt:lpstr>
      <vt:lpstr>163_Office Theme</vt:lpstr>
      <vt:lpstr>164_Office Theme</vt:lpstr>
      <vt:lpstr>165_Office Theme</vt:lpstr>
      <vt:lpstr>22_randy</vt:lpstr>
      <vt:lpstr>166_Office Theme</vt:lpstr>
      <vt:lpstr>167_Office Theme</vt:lpstr>
      <vt:lpstr>168_Office Theme</vt:lpstr>
      <vt:lpstr>169_Office Theme</vt:lpstr>
      <vt:lpstr>170_Office Theme</vt:lpstr>
      <vt:lpstr>171_Office Theme</vt:lpstr>
      <vt:lpstr>172_Office Theme</vt:lpstr>
      <vt:lpstr>173_Office Theme</vt:lpstr>
      <vt:lpstr>174_Office Theme</vt:lpstr>
      <vt:lpstr>175_Office Theme</vt:lpstr>
      <vt:lpstr>176_Office Theme</vt:lpstr>
      <vt:lpstr>177_Office Theme</vt:lpstr>
      <vt:lpstr>23_randy</vt:lpstr>
      <vt:lpstr>178_Office Theme</vt:lpstr>
      <vt:lpstr>179_Office Theme</vt:lpstr>
      <vt:lpstr>180_Office Theme</vt:lpstr>
      <vt:lpstr>181_Office Theme</vt:lpstr>
      <vt:lpstr>182_Office Theme</vt:lpstr>
      <vt:lpstr>183_Office Theme</vt:lpstr>
      <vt:lpstr>24_randy</vt:lpstr>
      <vt:lpstr>184_Office Theme</vt:lpstr>
      <vt:lpstr>185_Office Theme</vt:lpstr>
      <vt:lpstr>186_Office Theme</vt:lpstr>
      <vt:lpstr>187_Office Theme</vt:lpstr>
      <vt:lpstr>188_Office Theme</vt:lpstr>
      <vt:lpstr>189_Office Theme</vt:lpstr>
      <vt:lpstr>25_randy</vt:lpstr>
      <vt:lpstr>190_Office Theme</vt:lpstr>
      <vt:lpstr>191_Office Theme</vt:lpstr>
      <vt:lpstr>192_Office Theme</vt:lpstr>
      <vt:lpstr>193_Office Theme</vt:lpstr>
      <vt:lpstr>194_Office Theme</vt:lpstr>
      <vt:lpstr>195_Office Theme</vt:lpstr>
      <vt:lpstr>On the Suitability of ping to Measure Latency </vt:lpstr>
      <vt:lpstr>We Use Ping</vt:lpstr>
      <vt:lpstr>Paris Traceroute Uses Flow-ID To Explore Hashed ECMP / LAGged Alternative Paths</vt:lpstr>
      <vt:lpstr>PowerPoint Presentation</vt:lpstr>
      <vt:lpstr>Roma Tre - Ashburn</vt:lpstr>
      <vt:lpstr>ECMP</vt:lpstr>
      <vt:lpstr>So, A Simple Path</vt:lpstr>
      <vt:lpstr>PowerPoint Presentation</vt:lpstr>
      <vt:lpstr>Looking for Causes</vt:lpstr>
      <vt:lpstr>Layer-3 Only Hash</vt:lpstr>
      <vt:lpstr>Event During Run</vt:lpstr>
      <vt:lpstr>Selected Summary</vt:lpstr>
    </vt:vector>
  </TitlesOfParts>
  <Company>RGnet,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Westin Building and the Seattle Internet Exchange</dc:title>
  <dc:creator>Randy Bush</dc:creator>
  <cp:lastModifiedBy>Randy Bush</cp:lastModifiedBy>
  <cp:revision>57</cp:revision>
  <dcterms:created xsi:type="dcterms:W3CDTF">2013-05-09T15:43:34Z</dcterms:created>
  <dcterms:modified xsi:type="dcterms:W3CDTF">2013-05-15T05:57:23Z</dcterms:modified>
</cp:coreProperties>
</file>