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71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5" r:id="rId12"/>
    <p:sldId id="266" r:id="rId13"/>
    <p:sldId id="268" r:id="rId14"/>
    <p:sldId id="269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9416B2-ABA8-E747-B776-75C0F307D494}">
          <p14:sldIdLst>
            <p14:sldId id="256"/>
            <p14:sldId id="272"/>
            <p14:sldId id="271"/>
            <p14:sldId id="258"/>
            <p14:sldId id="259"/>
            <p14:sldId id="260"/>
            <p14:sldId id="267"/>
            <p14:sldId id="261"/>
            <p14:sldId id="262"/>
            <p14:sldId id="263"/>
            <p14:sldId id="265"/>
            <p14:sldId id="266"/>
            <p14:sldId id="268"/>
            <p14:sldId id="269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9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97B9-702D-E447-B56F-BA1332A684CB}" type="datetimeFigureOut">
              <a:rPr lang="en-US" smtClean="0"/>
              <a:t>15/05/2013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9A76-A710-2D4A-B01E-EE1C151A1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97B9-702D-E447-B56F-BA1332A684CB}" type="datetimeFigureOut">
              <a:rPr lang="en-US" smtClean="0"/>
              <a:t>15/05/2013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9A76-A710-2D4A-B01E-EE1C151A1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9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97B9-702D-E447-B56F-BA1332A684CB}" type="datetimeFigureOut">
              <a:rPr lang="en-US" smtClean="0"/>
              <a:t>15/05/2013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9A76-A710-2D4A-B01E-EE1C151A1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2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97B9-702D-E447-B56F-BA1332A684CB}" type="datetimeFigureOut">
              <a:rPr lang="en-US" smtClean="0"/>
              <a:t>15/05/2013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9A76-A710-2D4A-B01E-EE1C151A1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97B9-702D-E447-B56F-BA1332A684CB}" type="datetimeFigureOut">
              <a:rPr lang="en-US" smtClean="0"/>
              <a:t>15/05/2013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9A76-A710-2D4A-B01E-EE1C151A1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3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97B9-702D-E447-B56F-BA1332A684CB}" type="datetimeFigureOut">
              <a:rPr lang="en-US" smtClean="0"/>
              <a:t>15/05/2013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9A76-A710-2D4A-B01E-EE1C151A1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9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97B9-702D-E447-B56F-BA1332A684CB}" type="datetimeFigureOut">
              <a:rPr lang="en-US" smtClean="0"/>
              <a:t>15/05/2013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9A76-A710-2D4A-B01E-EE1C151A1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5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97B9-702D-E447-B56F-BA1332A684CB}" type="datetimeFigureOut">
              <a:rPr lang="en-US" smtClean="0"/>
              <a:t>15/05/2013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9A76-A710-2D4A-B01E-EE1C151A1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1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97B9-702D-E447-B56F-BA1332A684CB}" type="datetimeFigureOut">
              <a:rPr lang="en-US" smtClean="0"/>
              <a:t>15/05/2013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9A76-A710-2D4A-B01E-EE1C151A1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4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97B9-702D-E447-B56F-BA1332A684CB}" type="datetimeFigureOut">
              <a:rPr lang="en-US" smtClean="0"/>
              <a:t>15/05/2013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9A76-A710-2D4A-B01E-EE1C151A1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97B9-702D-E447-B56F-BA1332A684CB}" type="datetimeFigureOut">
              <a:rPr lang="en-US" smtClean="0"/>
              <a:t>15/05/2013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9A76-A710-2D4A-B01E-EE1C151A1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94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297B9-702D-E447-B56F-BA1332A684CB}" type="datetimeFigureOut">
              <a:rPr lang="en-US" smtClean="0"/>
              <a:t>15/05/2013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D9A76-A710-2D4A-B01E-EE1C151A1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3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neylon.tel" TargetMode="External"/><Relationship Id="rId4" Type="http://schemas.openxmlformats.org/officeDocument/2006/relationships/hyperlink" Target="http://twitter.com/mneylon" TargetMode="External"/><Relationship Id="rId5" Type="http://schemas.openxmlformats.org/officeDocument/2006/relationships/hyperlink" Target="http://michele.me/blog" TargetMode="External"/><Relationship Id="rId6" Type="http://schemas.openxmlformats.org/officeDocument/2006/relationships/hyperlink" Target="http://b.log.ie" TargetMode="External"/><Relationship Id="rId7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blacknight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Cooperation on Internet Issues: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Irish</a:t>
            </a:r>
            <a:r>
              <a:rPr lang="en-US" b="1" dirty="0" smtClean="0">
                <a:solidFill>
                  <a:schemeClr val="bg1"/>
                </a:solidFill>
              </a:rPr>
              <a:t> Experience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Michele Neylon</a:t>
            </a:r>
          </a:p>
        </p:txBody>
      </p:sp>
      <p:pic>
        <p:nvPicPr>
          <p:cNvPr id="4" name="Picture 3" descr="BK-Logo-Large-Grey-Clean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332" y="4337339"/>
            <a:ext cx="3313391" cy="165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8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iStock_000012736008XSmal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92" r="-443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473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Everyone slips up do we learn?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Slipu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08" r="-302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780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Remember </a:t>
            </a:r>
            <a:r>
              <a:rPr lang="en-US" dirty="0" smtClean="0">
                <a:solidFill>
                  <a:schemeClr val="bg1"/>
                </a:solidFill>
              </a:rPr>
              <a:t>“SOPA Ireland”?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StopSopaIrelan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3" b="87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062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Copyright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bigstock-Copyright-Symbol-18188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040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IPv6 anyone?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ISP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 b="41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546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Thank You …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Who am I?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6785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Michele Neylon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Founder / CEO </a:t>
            </a:r>
            <a:r>
              <a:rPr lang="en-US" sz="2400" dirty="0" smtClean="0">
                <a:solidFill>
                  <a:schemeClr val="bg1"/>
                </a:solidFill>
                <a:hlinkClick r:id="rId2"/>
              </a:rPr>
              <a:t>Blacknight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hlinkClick r:id="rId3"/>
              </a:rPr>
              <a:t>http://mneylon.tel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-   </a:t>
            </a:r>
            <a:r>
              <a:rPr lang="en-US" sz="2400" dirty="0" smtClean="0">
                <a:solidFill>
                  <a:schemeClr val="bg1"/>
                </a:solidFill>
                <a:hlinkClick r:id="rId4"/>
              </a:rPr>
              <a:t>@mneylon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hlinkClick r:id="rId5"/>
              </a:rPr>
              <a:t>http://michele.me/blog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hlinkClick r:id="rId6"/>
              </a:rPr>
              <a:t>http://b.log.ie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On most other social networks ..</a:t>
            </a:r>
          </a:p>
          <a:p>
            <a:pPr>
              <a:buFontTx/>
              <a:buChar char="-"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7" name="Content Placeholder 6" descr="Michele-whoami.jpg"/>
          <p:cNvPicPr>
            <a:picLocks noGrp="1" noChangeAspect="1"/>
          </p:cNvPicPr>
          <p:nvPr>
            <p:ph sz="half" idx="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15" t="-26235" r="-33105" b="-60492"/>
          <a:stretch/>
        </p:blipFill>
        <p:spPr/>
      </p:pic>
    </p:spTree>
    <p:extLst>
      <p:ext uri="{BB962C8B-B14F-4D97-AF65-F5344CB8AC3E}">
        <p14:creationId xmlns:p14="http://schemas.microsoft.com/office/powerpoint/2010/main" val="192219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Welcome to the Irish Information Super-highway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bigstock-Blurred-asphalt-road-and-blue--1402085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9" b="195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043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Unfortunately….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bigstock-Country-Road-In-Ireland-270249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6" b="87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909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It’s of course paved with good intentions….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bigstock-Keep-Litter-Free-Road-Sign-13741706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92" t="23988" r="-32192" b="18005"/>
          <a:stretch/>
        </p:blipFill>
        <p:spPr/>
      </p:pic>
    </p:spTree>
    <p:extLst>
      <p:ext uri="{BB962C8B-B14F-4D97-AF65-F5344CB8AC3E}">
        <p14:creationId xmlns:p14="http://schemas.microsoft.com/office/powerpoint/2010/main" val="115644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They talk about superfast broadband…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Screen Shot 2013-05-14 at 11.37.4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22" t="-162" r="-9307" b="2351"/>
          <a:stretch/>
        </p:blipFill>
        <p:spPr/>
      </p:pic>
    </p:spTree>
    <p:extLst>
      <p:ext uri="{BB962C8B-B14F-4D97-AF65-F5344CB8AC3E}">
        <p14:creationId xmlns:p14="http://schemas.microsoft.com/office/powerpoint/2010/main" val="267871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It’s not all doom and gloom :)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Logo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28" r="-210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353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Are these just Irish fairytales?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bigstock-Leprechaun-Sign-Post-5331815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6"/>
          <a:stretch/>
        </p:blipFill>
        <p:spPr/>
      </p:pic>
    </p:spTree>
    <p:extLst>
      <p:ext uri="{BB962C8B-B14F-4D97-AF65-F5344CB8AC3E}">
        <p14:creationId xmlns:p14="http://schemas.microsoft.com/office/powerpoint/2010/main" val="218286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Lets have a hand count?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iStock_000009311779XSm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" b="19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568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110</Words>
  <Application>Microsoft Macintosh PowerPoint</Application>
  <PresentationFormat>On-screen Show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Cooperation on Internet Issues: The Irish Experience</vt:lpstr>
      <vt:lpstr>Who am I?</vt:lpstr>
      <vt:lpstr>Welcome to the Irish Information Super-highway</vt:lpstr>
      <vt:lpstr>Unfortunately….</vt:lpstr>
      <vt:lpstr>It’s of course paved with good intentions….</vt:lpstr>
      <vt:lpstr>They talk about superfast broadband…</vt:lpstr>
      <vt:lpstr>It’s not all doom and gloom :)</vt:lpstr>
      <vt:lpstr>Are these just Irish fairytales?</vt:lpstr>
      <vt:lpstr>Lets have a hand count?</vt:lpstr>
      <vt:lpstr>PowerPoint Presentation</vt:lpstr>
      <vt:lpstr>Everyone slips up do we learn?</vt:lpstr>
      <vt:lpstr>Remember “SOPA Ireland”?</vt:lpstr>
      <vt:lpstr>Copyright</vt:lpstr>
      <vt:lpstr>IPv6 anyone? </vt:lpstr>
      <vt:lpstr>Thank You 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Cooperation on Internet Issues</dc:title>
  <dc:creator>James Larkin</dc:creator>
  <cp:lastModifiedBy>Michele Neylon</cp:lastModifiedBy>
  <cp:revision>17</cp:revision>
  <dcterms:created xsi:type="dcterms:W3CDTF">2013-05-14T09:58:29Z</dcterms:created>
  <dcterms:modified xsi:type="dcterms:W3CDTF">2013-05-15T10:44:01Z</dcterms:modified>
</cp:coreProperties>
</file>